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33" r:id="rId2"/>
    <p:sldId id="335" r:id="rId3"/>
    <p:sldId id="357" r:id="rId4"/>
    <p:sldId id="336" r:id="rId5"/>
    <p:sldId id="358" r:id="rId6"/>
    <p:sldId id="362" r:id="rId7"/>
    <p:sldId id="363" r:id="rId8"/>
    <p:sldId id="364" r:id="rId9"/>
    <p:sldId id="365" r:id="rId10"/>
    <p:sldId id="366" r:id="rId11"/>
    <p:sldId id="367" r:id="rId12"/>
    <p:sldId id="368" r:id="rId13"/>
    <p:sldId id="369" r:id="rId14"/>
    <p:sldId id="370" r:id="rId15"/>
    <p:sldId id="371" r:id="rId16"/>
    <p:sldId id="372" r:id="rId17"/>
    <p:sldId id="373" r:id="rId18"/>
    <p:sldId id="360" r:id="rId19"/>
    <p:sldId id="361" r:id="rId20"/>
  </p:sldIdLst>
  <p:sldSz cx="12192000" cy="6858000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33CC33"/>
    <a:srgbClr val="99FF99"/>
    <a:srgbClr val="00FFCC"/>
    <a:srgbClr val="FF6600"/>
    <a:srgbClr val="FF7C80"/>
    <a:srgbClr val="FF66CC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36" autoAdjust="0"/>
    <p:restoredTop sz="99657" autoAdjust="0"/>
  </p:normalViewPr>
  <p:slideViewPr>
    <p:cSldViewPr snapToGrid="0">
      <p:cViewPr varScale="1">
        <p:scale>
          <a:sx n="115" d="100"/>
          <a:sy n="115" d="100"/>
        </p:scale>
        <p:origin x="708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15360D-EC32-477F-B28D-5F8C3C65EADA}" type="doc">
      <dgm:prSet loTypeId="urn:microsoft.com/office/officeart/2005/8/layout/list1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EE50EEF3-0737-4CB1-A065-67977280E189}">
      <dgm:prSet custT="1"/>
      <dgm:spPr/>
      <dgm:t>
        <a:bodyPr/>
        <a:lstStyle/>
        <a:p>
          <a:r>
            <a:rPr lang="ru-RU" sz="1800" b="0" dirty="0" smtClean="0"/>
            <a:t>Учителя начальной школы, обществознания, физической культуры, ОБЖ, астрономии, географии, предметных областей «Искусство», «Технология»</a:t>
          </a:r>
        </a:p>
        <a:p>
          <a:r>
            <a:rPr lang="ru-RU" sz="1800" b="0" dirty="0" smtClean="0"/>
            <a:t> - </a:t>
          </a:r>
          <a:r>
            <a:rPr lang="ru-RU" sz="1800" b="1" dirty="0" smtClean="0">
              <a:solidFill>
                <a:schemeClr val="tx1"/>
              </a:solidFill>
            </a:rPr>
            <a:t>1117 чел</a:t>
          </a:r>
          <a:r>
            <a:rPr lang="ru-RU" sz="1800" b="0" dirty="0" smtClean="0">
              <a:solidFill>
                <a:schemeClr val="tx1"/>
              </a:solidFill>
            </a:rPr>
            <a:t>.</a:t>
          </a:r>
          <a:endParaRPr lang="ru-RU" sz="18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245F36-744A-4320-9C44-DDD285B92349}" type="parTrans" cxnId="{0AB36780-8DF6-4DA0-8A4B-CD04A8A1B7E4}">
      <dgm:prSet/>
      <dgm:spPr/>
      <dgm:t>
        <a:bodyPr/>
        <a:lstStyle/>
        <a:p>
          <a:endParaRPr lang="ru-RU" sz="1400"/>
        </a:p>
      </dgm:t>
    </dgm:pt>
    <dgm:pt modelId="{EC84915F-3448-462E-8DE8-EB0EF45F7F9E}" type="sibTrans" cxnId="{0AB36780-8DF6-4DA0-8A4B-CD04A8A1B7E4}">
      <dgm:prSet/>
      <dgm:spPr/>
      <dgm:t>
        <a:bodyPr/>
        <a:lstStyle/>
        <a:p>
          <a:endParaRPr lang="ru-RU" sz="1400"/>
        </a:p>
      </dgm:t>
    </dgm:pt>
    <dgm:pt modelId="{4C38C9F8-A920-486D-BAD6-D0D67CBD2F4A}">
      <dgm:prSet custT="1"/>
      <dgm:spPr/>
      <dgm:t>
        <a:bodyPr/>
        <a:lstStyle/>
        <a:p>
          <a:r>
            <a:rPr lang="ru-RU" sz="1800" b="0" dirty="0" smtClean="0"/>
            <a:t>Руководящие работники (директора, заместители) ОО  Липецкой области – </a:t>
          </a:r>
          <a:r>
            <a:rPr lang="ru-RU" sz="1800" b="1" dirty="0" smtClean="0"/>
            <a:t>460 чел.</a:t>
          </a:r>
          <a:endParaRPr lang="ru-RU" sz="1800" b="1" dirty="0" smtClean="0">
            <a:solidFill>
              <a:srgbClr val="FF0000"/>
            </a:solidFill>
          </a:endParaRPr>
        </a:p>
      </dgm:t>
    </dgm:pt>
    <dgm:pt modelId="{416C6C15-F92B-408E-A60C-24EFEB2EF38B}" type="parTrans" cxnId="{D24456C1-F1C8-4B5D-A345-F67955120C12}">
      <dgm:prSet/>
      <dgm:spPr/>
      <dgm:t>
        <a:bodyPr/>
        <a:lstStyle/>
        <a:p>
          <a:endParaRPr lang="ru-RU"/>
        </a:p>
      </dgm:t>
    </dgm:pt>
    <dgm:pt modelId="{958AD679-4B84-47DB-B8CD-01CE829287F6}" type="sibTrans" cxnId="{D24456C1-F1C8-4B5D-A345-F67955120C12}">
      <dgm:prSet/>
      <dgm:spPr/>
      <dgm:t>
        <a:bodyPr/>
        <a:lstStyle/>
        <a:p>
          <a:endParaRPr lang="ru-RU"/>
        </a:p>
      </dgm:t>
    </dgm:pt>
    <dgm:pt modelId="{9DD0D5E6-0E34-4032-9E80-BB0B95018960}">
      <dgm:prSet custT="1"/>
      <dgm:spPr/>
      <dgm:t>
        <a:bodyPr/>
        <a:lstStyle/>
        <a:p>
          <a:r>
            <a:rPr lang="ru-RU" sz="1800" b="0" dirty="0" smtClean="0"/>
            <a:t>Руководящие работники  (директора, заместители) других субъектов РФ – </a:t>
          </a:r>
          <a:r>
            <a:rPr lang="ru-RU" sz="1800" b="1" dirty="0" smtClean="0"/>
            <a:t>146 чел.</a:t>
          </a:r>
          <a:endParaRPr lang="ru-RU" sz="1800" b="1" dirty="0" smtClean="0">
            <a:solidFill>
              <a:srgbClr val="FF0000"/>
            </a:solidFill>
          </a:endParaRPr>
        </a:p>
      </dgm:t>
    </dgm:pt>
    <dgm:pt modelId="{70C07580-D2C2-4605-B592-464C744EFBD7}" type="parTrans" cxnId="{68D01189-49B1-48A5-8EBF-156F0AE7D105}">
      <dgm:prSet/>
      <dgm:spPr/>
      <dgm:t>
        <a:bodyPr/>
        <a:lstStyle/>
        <a:p>
          <a:endParaRPr lang="ru-RU"/>
        </a:p>
      </dgm:t>
    </dgm:pt>
    <dgm:pt modelId="{3E299676-B2DE-472C-8291-642FB610C030}" type="sibTrans" cxnId="{68D01189-49B1-48A5-8EBF-156F0AE7D105}">
      <dgm:prSet/>
      <dgm:spPr/>
      <dgm:t>
        <a:bodyPr/>
        <a:lstStyle/>
        <a:p>
          <a:endParaRPr lang="ru-RU"/>
        </a:p>
      </dgm:t>
    </dgm:pt>
    <dgm:pt modelId="{A41852F1-893C-4B7F-B84C-98EB7A1B139C}">
      <dgm:prSet custT="1"/>
      <dgm:spPr/>
      <dgm:t>
        <a:bodyPr/>
        <a:lstStyle/>
        <a:p>
          <a:r>
            <a:rPr lang="ru-RU" sz="1800" b="0" dirty="0" smtClean="0">
              <a:solidFill>
                <a:schemeClr val="tx1"/>
              </a:solidFill>
              <a:latin typeface="Calibri"/>
              <a:cs typeface="+mn-cs"/>
            </a:rPr>
            <a:t>Представители муниципальных органов управления образованием – не менее </a:t>
          </a:r>
          <a:r>
            <a:rPr lang="ru-RU" sz="1800" b="1" dirty="0" smtClean="0">
              <a:solidFill>
                <a:schemeClr val="tx1"/>
              </a:solidFill>
              <a:latin typeface="Calibri"/>
              <a:cs typeface="+mn-cs"/>
            </a:rPr>
            <a:t>15 чел.</a:t>
          </a:r>
          <a:endParaRPr lang="ru-RU" sz="1800" b="1" dirty="0" smtClean="0">
            <a:solidFill>
              <a:schemeClr val="tx1"/>
            </a:solidFill>
          </a:endParaRPr>
        </a:p>
      </dgm:t>
    </dgm:pt>
    <dgm:pt modelId="{CAD49B47-401A-4AB7-B217-C8E5F012BB8C}" type="parTrans" cxnId="{90168488-1EA1-40B8-9D18-425D46E740C2}">
      <dgm:prSet/>
      <dgm:spPr/>
      <dgm:t>
        <a:bodyPr/>
        <a:lstStyle/>
        <a:p>
          <a:endParaRPr lang="ru-RU"/>
        </a:p>
      </dgm:t>
    </dgm:pt>
    <dgm:pt modelId="{4ED40202-24D6-4765-99D6-458253BFCAB8}" type="sibTrans" cxnId="{90168488-1EA1-40B8-9D18-425D46E740C2}">
      <dgm:prSet/>
      <dgm:spPr/>
      <dgm:t>
        <a:bodyPr/>
        <a:lstStyle/>
        <a:p>
          <a:endParaRPr lang="ru-RU"/>
        </a:p>
      </dgm:t>
    </dgm:pt>
    <dgm:pt modelId="{24F686D7-DD4A-45D8-892B-B5E5FC0B4C64}" type="pres">
      <dgm:prSet presAssocID="{2715360D-EC32-477F-B28D-5F8C3C65EAD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0E5A3C-D5A9-4D45-B6CE-D2A2DEF38EBD}" type="pres">
      <dgm:prSet presAssocID="{EE50EEF3-0737-4CB1-A065-67977280E189}" presName="parentLin" presStyleCnt="0"/>
      <dgm:spPr/>
    </dgm:pt>
    <dgm:pt modelId="{FDDEBCFA-6605-48C0-BFA3-C5CC29397456}" type="pres">
      <dgm:prSet presAssocID="{EE50EEF3-0737-4CB1-A065-67977280E189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13FE9192-967C-42B4-BD8A-3F7E5F3DF7C3}" type="pres">
      <dgm:prSet presAssocID="{EE50EEF3-0737-4CB1-A065-67977280E189}" presName="parentText" presStyleLbl="node1" presStyleIdx="0" presStyleCnt="4" custScaleX="173386" custScaleY="146951" custLinFactNeighborX="-11702" custLinFactNeighborY="-249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D2EA01-18B7-4A33-8186-A6F66CD392AD}" type="pres">
      <dgm:prSet presAssocID="{EE50EEF3-0737-4CB1-A065-67977280E189}" presName="negativeSpace" presStyleCnt="0"/>
      <dgm:spPr/>
    </dgm:pt>
    <dgm:pt modelId="{FD439BB8-8833-4BD6-AA7A-39C8EEB6877B}" type="pres">
      <dgm:prSet presAssocID="{EE50EEF3-0737-4CB1-A065-67977280E189}" presName="childText" presStyleLbl="conFgAcc1" presStyleIdx="0" presStyleCnt="4">
        <dgm:presLayoutVars>
          <dgm:bulletEnabled val="1"/>
        </dgm:presLayoutVars>
      </dgm:prSet>
      <dgm:spPr/>
    </dgm:pt>
    <dgm:pt modelId="{8FA60684-9B12-46F0-AC61-67CDEA384B36}" type="pres">
      <dgm:prSet presAssocID="{EC84915F-3448-462E-8DE8-EB0EF45F7F9E}" presName="spaceBetweenRectangles" presStyleCnt="0"/>
      <dgm:spPr/>
    </dgm:pt>
    <dgm:pt modelId="{4DE2833D-2262-480D-95C6-D8E103728D34}" type="pres">
      <dgm:prSet presAssocID="{4C38C9F8-A920-486D-BAD6-D0D67CBD2F4A}" presName="parentLin" presStyleCnt="0"/>
      <dgm:spPr/>
    </dgm:pt>
    <dgm:pt modelId="{ADA57D95-0386-4CD6-8EA1-0751977E8B42}" type="pres">
      <dgm:prSet presAssocID="{4C38C9F8-A920-486D-BAD6-D0D67CBD2F4A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A6DC54ED-B70B-433D-A178-B9DC5838D0F7}" type="pres">
      <dgm:prSet presAssocID="{4C38C9F8-A920-486D-BAD6-D0D67CBD2F4A}" presName="parentText" presStyleLbl="node1" presStyleIdx="1" presStyleCnt="4" custScaleX="152064" custLinFactNeighborX="5011" custLinFactNeighborY="-106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4DFEA9-5258-492A-893A-69BCF00AB64D}" type="pres">
      <dgm:prSet presAssocID="{4C38C9F8-A920-486D-BAD6-D0D67CBD2F4A}" presName="negativeSpace" presStyleCnt="0"/>
      <dgm:spPr/>
    </dgm:pt>
    <dgm:pt modelId="{4D6C4697-B824-4D91-93C4-1B416F7E8F4F}" type="pres">
      <dgm:prSet presAssocID="{4C38C9F8-A920-486D-BAD6-D0D67CBD2F4A}" presName="childText" presStyleLbl="conFgAcc1" presStyleIdx="1" presStyleCnt="4">
        <dgm:presLayoutVars>
          <dgm:bulletEnabled val="1"/>
        </dgm:presLayoutVars>
      </dgm:prSet>
      <dgm:spPr/>
    </dgm:pt>
    <dgm:pt modelId="{2DE36940-6914-49B1-AEFC-E827D29C6F7F}" type="pres">
      <dgm:prSet presAssocID="{958AD679-4B84-47DB-B8CD-01CE829287F6}" presName="spaceBetweenRectangles" presStyleCnt="0"/>
      <dgm:spPr/>
    </dgm:pt>
    <dgm:pt modelId="{C34A59C6-E3BF-4046-B33A-20AD2FA3DCAD}" type="pres">
      <dgm:prSet presAssocID="{A41852F1-893C-4B7F-B84C-98EB7A1B139C}" presName="parentLin" presStyleCnt="0"/>
      <dgm:spPr/>
    </dgm:pt>
    <dgm:pt modelId="{5282CF5B-B1E9-4034-BCD1-03F6625B558F}" type="pres">
      <dgm:prSet presAssocID="{A41852F1-893C-4B7F-B84C-98EB7A1B139C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1B6BE486-120D-4364-8FA9-CA2739BED639}" type="pres">
      <dgm:prSet presAssocID="{A41852F1-893C-4B7F-B84C-98EB7A1B139C}" presName="parentText" presStyleLbl="node1" presStyleIdx="2" presStyleCnt="4" custScaleX="152064" custLinFactNeighborX="-3898" custLinFactNeighborY="-274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18CD4A-9BAB-447A-A8B3-0A6A9C96BDC7}" type="pres">
      <dgm:prSet presAssocID="{A41852F1-893C-4B7F-B84C-98EB7A1B139C}" presName="negativeSpace" presStyleCnt="0"/>
      <dgm:spPr/>
    </dgm:pt>
    <dgm:pt modelId="{C5605E5B-E27A-4A26-9551-89AD6CDFBC14}" type="pres">
      <dgm:prSet presAssocID="{A41852F1-893C-4B7F-B84C-98EB7A1B139C}" presName="childText" presStyleLbl="conFgAcc1" presStyleIdx="2" presStyleCnt="4">
        <dgm:presLayoutVars>
          <dgm:bulletEnabled val="1"/>
        </dgm:presLayoutVars>
      </dgm:prSet>
      <dgm:spPr/>
    </dgm:pt>
    <dgm:pt modelId="{7B7C4919-1708-44CE-9339-65AB892EC50E}" type="pres">
      <dgm:prSet presAssocID="{4ED40202-24D6-4765-99D6-458253BFCAB8}" presName="spaceBetweenRectangles" presStyleCnt="0"/>
      <dgm:spPr/>
    </dgm:pt>
    <dgm:pt modelId="{F4507200-CE11-4386-90F4-84DE0F702CD1}" type="pres">
      <dgm:prSet presAssocID="{9DD0D5E6-0E34-4032-9E80-BB0B95018960}" presName="parentLin" presStyleCnt="0"/>
      <dgm:spPr/>
    </dgm:pt>
    <dgm:pt modelId="{C2B9B58D-D7AB-4873-9931-76050165042B}" type="pres">
      <dgm:prSet presAssocID="{9DD0D5E6-0E34-4032-9E80-BB0B95018960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C0C677EE-005F-42CA-A732-5E4B487F57FA}" type="pres">
      <dgm:prSet presAssocID="{9DD0D5E6-0E34-4032-9E80-BB0B95018960}" presName="parentText" presStyleLbl="node1" presStyleIdx="3" presStyleCnt="4" custScaleX="136240" custLinFactNeighborX="-5346" custLinFactNeighborY="-331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41BB47-6DB4-4315-B308-97A0C6920500}" type="pres">
      <dgm:prSet presAssocID="{9DD0D5E6-0E34-4032-9E80-BB0B95018960}" presName="negativeSpace" presStyleCnt="0"/>
      <dgm:spPr/>
    </dgm:pt>
    <dgm:pt modelId="{17F98E24-D49F-4B75-B983-7778B946A22C}" type="pres">
      <dgm:prSet presAssocID="{9DD0D5E6-0E34-4032-9E80-BB0B95018960}" presName="childText" presStyleLbl="conFgAcc1" presStyleIdx="3" presStyleCnt="4" custLinFactNeighborX="7495" custLinFactNeighborY="27583">
        <dgm:presLayoutVars>
          <dgm:bulletEnabled val="1"/>
        </dgm:presLayoutVars>
      </dgm:prSet>
      <dgm:spPr/>
    </dgm:pt>
  </dgm:ptLst>
  <dgm:cxnLst>
    <dgm:cxn modelId="{BD032B6B-93C0-42FE-885E-CDD67D882401}" type="presOf" srcId="{EE50EEF3-0737-4CB1-A065-67977280E189}" destId="{FDDEBCFA-6605-48C0-BFA3-C5CC29397456}" srcOrd="0" destOrd="0" presId="urn:microsoft.com/office/officeart/2005/8/layout/list1"/>
    <dgm:cxn modelId="{8655080E-36BE-4DDD-A4B6-E5E6B5701B97}" type="presOf" srcId="{4C38C9F8-A920-486D-BAD6-D0D67CBD2F4A}" destId="{ADA57D95-0386-4CD6-8EA1-0751977E8B42}" srcOrd="0" destOrd="0" presId="urn:microsoft.com/office/officeart/2005/8/layout/list1"/>
    <dgm:cxn modelId="{D24456C1-F1C8-4B5D-A345-F67955120C12}" srcId="{2715360D-EC32-477F-B28D-5F8C3C65EADA}" destId="{4C38C9F8-A920-486D-BAD6-D0D67CBD2F4A}" srcOrd="1" destOrd="0" parTransId="{416C6C15-F92B-408E-A60C-24EFEB2EF38B}" sibTransId="{958AD679-4B84-47DB-B8CD-01CE829287F6}"/>
    <dgm:cxn modelId="{362856EE-6913-418B-B3C8-353728F4698E}" type="presOf" srcId="{2715360D-EC32-477F-B28D-5F8C3C65EADA}" destId="{24F686D7-DD4A-45D8-892B-B5E5FC0B4C64}" srcOrd="0" destOrd="0" presId="urn:microsoft.com/office/officeart/2005/8/layout/list1"/>
    <dgm:cxn modelId="{C2F79EBC-5ABC-4623-8F5D-1556FD89E50D}" type="presOf" srcId="{EE50EEF3-0737-4CB1-A065-67977280E189}" destId="{13FE9192-967C-42B4-BD8A-3F7E5F3DF7C3}" srcOrd="1" destOrd="0" presId="urn:microsoft.com/office/officeart/2005/8/layout/list1"/>
    <dgm:cxn modelId="{90168488-1EA1-40B8-9D18-425D46E740C2}" srcId="{2715360D-EC32-477F-B28D-5F8C3C65EADA}" destId="{A41852F1-893C-4B7F-B84C-98EB7A1B139C}" srcOrd="2" destOrd="0" parTransId="{CAD49B47-401A-4AB7-B217-C8E5F012BB8C}" sibTransId="{4ED40202-24D6-4765-99D6-458253BFCAB8}"/>
    <dgm:cxn modelId="{FCF64ED4-FD94-4B33-87DD-6F1D6EF3F896}" type="presOf" srcId="{A41852F1-893C-4B7F-B84C-98EB7A1B139C}" destId="{5282CF5B-B1E9-4034-BCD1-03F6625B558F}" srcOrd="0" destOrd="0" presId="urn:microsoft.com/office/officeart/2005/8/layout/list1"/>
    <dgm:cxn modelId="{566B25F2-9E4F-416F-A522-F2E1E19CC10A}" type="presOf" srcId="{4C38C9F8-A920-486D-BAD6-D0D67CBD2F4A}" destId="{A6DC54ED-B70B-433D-A178-B9DC5838D0F7}" srcOrd="1" destOrd="0" presId="urn:microsoft.com/office/officeart/2005/8/layout/list1"/>
    <dgm:cxn modelId="{0BCC3428-FF68-43E5-9FBE-E997FA746DA6}" type="presOf" srcId="{9DD0D5E6-0E34-4032-9E80-BB0B95018960}" destId="{C2B9B58D-D7AB-4873-9931-76050165042B}" srcOrd="0" destOrd="0" presId="urn:microsoft.com/office/officeart/2005/8/layout/list1"/>
    <dgm:cxn modelId="{D2F0C303-DE64-4D39-8508-1804615A62E2}" type="presOf" srcId="{9DD0D5E6-0E34-4032-9E80-BB0B95018960}" destId="{C0C677EE-005F-42CA-A732-5E4B487F57FA}" srcOrd="1" destOrd="0" presId="urn:microsoft.com/office/officeart/2005/8/layout/list1"/>
    <dgm:cxn modelId="{C38F811E-E32E-430B-8529-29ED986AADB8}" type="presOf" srcId="{A41852F1-893C-4B7F-B84C-98EB7A1B139C}" destId="{1B6BE486-120D-4364-8FA9-CA2739BED639}" srcOrd="1" destOrd="0" presId="urn:microsoft.com/office/officeart/2005/8/layout/list1"/>
    <dgm:cxn modelId="{0AB36780-8DF6-4DA0-8A4B-CD04A8A1B7E4}" srcId="{2715360D-EC32-477F-B28D-5F8C3C65EADA}" destId="{EE50EEF3-0737-4CB1-A065-67977280E189}" srcOrd="0" destOrd="0" parTransId="{03245F36-744A-4320-9C44-DDD285B92349}" sibTransId="{EC84915F-3448-462E-8DE8-EB0EF45F7F9E}"/>
    <dgm:cxn modelId="{68D01189-49B1-48A5-8EBF-156F0AE7D105}" srcId="{2715360D-EC32-477F-B28D-5F8C3C65EADA}" destId="{9DD0D5E6-0E34-4032-9E80-BB0B95018960}" srcOrd="3" destOrd="0" parTransId="{70C07580-D2C2-4605-B592-464C744EFBD7}" sibTransId="{3E299676-B2DE-472C-8291-642FB610C030}"/>
    <dgm:cxn modelId="{BBD4A088-CD30-4D60-B1E8-E938E244290E}" type="presParOf" srcId="{24F686D7-DD4A-45D8-892B-B5E5FC0B4C64}" destId="{350E5A3C-D5A9-4D45-B6CE-D2A2DEF38EBD}" srcOrd="0" destOrd="0" presId="urn:microsoft.com/office/officeart/2005/8/layout/list1"/>
    <dgm:cxn modelId="{068C578E-2CB3-4036-B57D-F092B96E404D}" type="presParOf" srcId="{350E5A3C-D5A9-4D45-B6CE-D2A2DEF38EBD}" destId="{FDDEBCFA-6605-48C0-BFA3-C5CC29397456}" srcOrd="0" destOrd="0" presId="urn:microsoft.com/office/officeart/2005/8/layout/list1"/>
    <dgm:cxn modelId="{89FD8634-2058-4354-9494-CC96EF2666EC}" type="presParOf" srcId="{350E5A3C-D5A9-4D45-B6CE-D2A2DEF38EBD}" destId="{13FE9192-967C-42B4-BD8A-3F7E5F3DF7C3}" srcOrd="1" destOrd="0" presId="urn:microsoft.com/office/officeart/2005/8/layout/list1"/>
    <dgm:cxn modelId="{B4C70D80-3B59-4834-8835-17A08571F857}" type="presParOf" srcId="{24F686D7-DD4A-45D8-892B-B5E5FC0B4C64}" destId="{60D2EA01-18B7-4A33-8186-A6F66CD392AD}" srcOrd="1" destOrd="0" presId="urn:microsoft.com/office/officeart/2005/8/layout/list1"/>
    <dgm:cxn modelId="{EA2D3BBC-908D-445E-85BA-D2BFE3A19294}" type="presParOf" srcId="{24F686D7-DD4A-45D8-892B-B5E5FC0B4C64}" destId="{FD439BB8-8833-4BD6-AA7A-39C8EEB6877B}" srcOrd="2" destOrd="0" presId="urn:microsoft.com/office/officeart/2005/8/layout/list1"/>
    <dgm:cxn modelId="{D6435573-9E9B-4BF1-B690-AC6B0D8DD53C}" type="presParOf" srcId="{24F686D7-DD4A-45D8-892B-B5E5FC0B4C64}" destId="{8FA60684-9B12-46F0-AC61-67CDEA384B36}" srcOrd="3" destOrd="0" presId="urn:microsoft.com/office/officeart/2005/8/layout/list1"/>
    <dgm:cxn modelId="{27D07880-A456-4AE5-86BC-15C0933A007F}" type="presParOf" srcId="{24F686D7-DD4A-45D8-892B-B5E5FC0B4C64}" destId="{4DE2833D-2262-480D-95C6-D8E103728D34}" srcOrd="4" destOrd="0" presId="urn:microsoft.com/office/officeart/2005/8/layout/list1"/>
    <dgm:cxn modelId="{09E0743D-9DDC-4FE1-8580-AD0D1DC904F5}" type="presParOf" srcId="{4DE2833D-2262-480D-95C6-D8E103728D34}" destId="{ADA57D95-0386-4CD6-8EA1-0751977E8B42}" srcOrd="0" destOrd="0" presId="urn:microsoft.com/office/officeart/2005/8/layout/list1"/>
    <dgm:cxn modelId="{E07790D0-5A58-4929-AED7-C169437EEDE9}" type="presParOf" srcId="{4DE2833D-2262-480D-95C6-D8E103728D34}" destId="{A6DC54ED-B70B-433D-A178-B9DC5838D0F7}" srcOrd="1" destOrd="0" presId="urn:microsoft.com/office/officeart/2005/8/layout/list1"/>
    <dgm:cxn modelId="{F3FCAD7C-1741-4C35-ADD8-8E355725012F}" type="presParOf" srcId="{24F686D7-DD4A-45D8-892B-B5E5FC0B4C64}" destId="{244DFEA9-5258-492A-893A-69BCF00AB64D}" srcOrd="5" destOrd="0" presId="urn:microsoft.com/office/officeart/2005/8/layout/list1"/>
    <dgm:cxn modelId="{8F1EC4D3-C808-4544-981C-D66E27A4F362}" type="presParOf" srcId="{24F686D7-DD4A-45D8-892B-B5E5FC0B4C64}" destId="{4D6C4697-B824-4D91-93C4-1B416F7E8F4F}" srcOrd="6" destOrd="0" presId="urn:microsoft.com/office/officeart/2005/8/layout/list1"/>
    <dgm:cxn modelId="{CDBA9058-77BB-474B-87B3-029C096B752F}" type="presParOf" srcId="{24F686D7-DD4A-45D8-892B-B5E5FC0B4C64}" destId="{2DE36940-6914-49B1-AEFC-E827D29C6F7F}" srcOrd="7" destOrd="0" presId="urn:microsoft.com/office/officeart/2005/8/layout/list1"/>
    <dgm:cxn modelId="{F948AF9C-F4F7-4081-99B3-F0E5D887477D}" type="presParOf" srcId="{24F686D7-DD4A-45D8-892B-B5E5FC0B4C64}" destId="{C34A59C6-E3BF-4046-B33A-20AD2FA3DCAD}" srcOrd="8" destOrd="0" presId="urn:microsoft.com/office/officeart/2005/8/layout/list1"/>
    <dgm:cxn modelId="{B7925E79-01E7-4021-9491-A88FEA5F4022}" type="presParOf" srcId="{C34A59C6-E3BF-4046-B33A-20AD2FA3DCAD}" destId="{5282CF5B-B1E9-4034-BCD1-03F6625B558F}" srcOrd="0" destOrd="0" presId="urn:microsoft.com/office/officeart/2005/8/layout/list1"/>
    <dgm:cxn modelId="{A8EB8C67-AEDF-42A9-89D2-8BB225E80BD7}" type="presParOf" srcId="{C34A59C6-E3BF-4046-B33A-20AD2FA3DCAD}" destId="{1B6BE486-120D-4364-8FA9-CA2739BED639}" srcOrd="1" destOrd="0" presId="urn:microsoft.com/office/officeart/2005/8/layout/list1"/>
    <dgm:cxn modelId="{AE8F8F99-8B98-4D43-AD60-9DA654DC12B5}" type="presParOf" srcId="{24F686D7-DD4A-45D8-892B-B5E5FC0B4C64}" destId="{DE18CD4A-9BAB-447A-A8B3-0A6A9C96BDC7}" srcOrd="9" destOrd="0" presId="urn:microsoft.com/office/officeart/2005/8/layout/list1"/>
    <dgm:cxn modelId="{6DBDA148-185B-4370-8832-7EFCE1FFA9B6}" type="presParOf" srcId="{24F686D7-DD4A-45D8-892B-B5E5FC0B4C64}" destId="{C5605E5B-E27A-4A26-9551-89AD6CDFBC14}" srcOrd="10" destOrd="0" presId="urn:microsoft.com/office/officeart/2005/8/layout/list1"/>
    <dgm:cxn modelId="{570525BC-9822-41E2-A3F2-472B4FCCEC9B}" type="presParOf" srcId="{24F686D7-DD4A-45D8-892B-B5E5FC0B4C64}" destId="{7B7C4919-1708-44CE-9339-65AB892EC50E}" srcOrd="11" destOrd="0" presId="urn:microsoft.com/office/officeart/2005/8/layout/list1"/>
    <dgm:cxn modelId="{1AFECE85-3F2C-4303-B225-204A0D5FB52B}" type="presParOf" srcId="{24F686D7-DD4A-45D8-892B-B5E5FC0B4C64}" destId="{F4507200-CE11-4386-90F4-84DE0F702CD1}" srcOrd="12" destOrd="0" presId="urn:microsoft.com/office/officeart/2005/8/layout/list1"/>
    <dgm:cxn modelId="{E04FB8E3-FF2D-46B9-9EB4-2C250200ACD2}" type="presParOf" srcId="{F4507200-CE11-4386-90F4-84DE0F702CD1}" destId="{C2B9B58D-D7AB-4873-9931-76050165042B}" srcOrd="0" destOrd="0" presId="urn:microsoft.com/office/officeart/2005/8/layout/list1"/>
    <dgm:cxn modelId="{546ECE05-5172-498F-A22C-A4EEAEAAC481}" type="presParOf" srcId="{F4507200-CE11-4386-90F4-84DE0F702CD1}" destId="{C0C677EE-005F-42CA-A732-5E4B487F57FA}" srcOrd="1" destOrd="0" presId="urn:microsoft.com/office/officeart/2005/8/layout/list1"/>
    <dgm:cxn modelId="{23DA2E7E-7D8B-44B6-A1EA-CBFCA70E2175}" type="presParOf" srcId="{24F686D7-DD4A-45D8-892B-B5E5FC0B4C64}" destId="{FA41BB47-6DB4-4315-B308-97A0C6920500}" srcOrd="13" destOrd="0" presId="urn:microsoft.com/office/officeart/2005/8/layout/list1"/>
    <dgm:cxn modelId="{332E0944-6E82-42E4-AD23-161B70D97BC1}" type="presParOf" srcId="{24F686D7-DD4A-45D8-892B-B5E5FC0B4C64}" destId="{17F98E24-D49F-4B75-B983-7778B946A22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15360D-EC32-477F-B28D-5F8C3C65EADA}" type="doc">
      <dgm:prSet loTypeId="urn:microsoft.com/office/officeart/2005/8/layout/list1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EE50EEF3-0737-4CB1-A065-67977280E189}">
      <dgm:prSet custT="1"/>
      <dgm:spPr/>
      <dgm:t>
        <a:bodyPr/>
        <a:lstStyle/>
        <a:p>
          <a:r>
            <a:rPr lang="ru-RU" sz="1800" dirty="0" smtClean="0"/>
            <a:t>Доработка «Дорожных карт» внедрения и реализации принятых концепций учебных предметов (предметных областей) на региональном уровне, включающей, в том числе, мероприятия муниципального уровня на 2020 год – </a:t>
          </a:r>
          <a:r>
            <a:rPr lang="ru-RU" sz="1800" b="1" dirty="0" smtClean="0"/>
            <a:t>не менее 10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245F36-744A-4320-9C44-DDD285B92349}" type="parTrans" cxnId="{0AB36780-8DF6-4DA0-8A4B-CD04A8A1B7E4}">
      <dgm:prSet/>
      <dgm:spPr/>
      <dgm:t>
        <a:bodyPr/>
        <a:lstStyle/>
        <a:p>
          <a:endParaRPr lang="ru-RU" sz="1400"/>
        </a:p>
      </dgm:t>
    </dgm:pt>
    <dgm:pt modelId="{EC84915F-3448-462E-8DE8-EB0EF45F7F9E}" type="sibTrans" cxnId="{0AB36780-8DF6-4DA0-8A4B-CD04A8A1B7E4}">
      <dgm:prSet/>
      <dgm:spPr/>
      <dgm:t>
        <a:bodyPr/>
        <a:lstStyle/>
        <a:p>
          <a:endParaRPr lang="ru-RU" sz="1400"/>
        </a:p>
      </dgm:t>
    </dgm:pt>
    <dgm:pt modelId="{4C38C9F8-A920-486D-BAD6-D0D67CBD2F4A}">
      <dgm:prSet custT="1"/>
      <dgm:spPr/>
      <dgm:t>
        <a:bodyPr/>
        <a:lstStyle/>
        <a:p>
          <a:r>
            <a:rPr lang="ru-RU" sz="1800" dirty="0" smtClean="0"/>
            <a:t>Проведение региональных  семинаров по обсуждению концепций –  </a:t>
          </a:r>
          <a:r>
            <a:rPr lang="ru-RU" sz="1800" b="1" dirty="0" smtClean="0"/>
            <a:t>не менее 15 семинаров </a:t>
          </a:r>
          <a:endParaRPr lang="ru-RU" sz="1800" b="1" dirty="0" smtClean="0">
            <a:solidFill>
              <a:srgbClr val="FF0000"/>
            </a:solidFill>
          </a:endParaRPr>
        </a:p>
      </dgm:t>
    </dgm:pt>
    <dgm:pt modelId="{416C6C15-F92B-408E-A60C-24EFEB2EF38B}" type="parTrans" cxnId="{D24456C1-F1C8-4B5D-A345-F67955120C12}">
      <dgm:prSet/>
      <dgm:spPr/>
      <dgm:t>
        <a:bodyPr/>
        <a:lstStyle/>
        <a:p>
          <a:endParaRPr lang="ru-RU"/>
        </a:p>
      </dgm:t>
    </dgm:pt>
    <dgm:pt modelId="{958AD679-4B84-47DB-B8CD-01CE829287F6}" type="sibTrans" cxnId="{D24456C1-F1C8-4B5D-A345-F67955120C12}">
      <dgm:prSet/>
      <dgm:spPr/>
      <dgm:t>
        <a:bodyPr/>
        <a:lstStyle/>
        <a:p>
          <a:endParaRPr lang="ru-RU"/>
        </a:p>
      </dgm:t>
    </dgm:pt>
    <dgm:pt modelId="{A41852F1-893C-4B7F-B84C-98EB7A1B139C}">
      <dgm:prSet custT="1"/>
      <dgm:spPr/>
      <dgm:t>
        <a:bodyPr/>
        <a:lstStyle/>
        <a:p>
          <a:r>
            <a:rPr lang="ru-RU" sz="1800" dirty="0" smtClean="0"/>
            <a:t>Разработка методических рекомендаций муниципалитетам по реализации концепций – </a:t>
          </a:r>
          <a:r>
            <a:rPr lang="ru-RU" sz="1800" b="1" dirty="0" smtClean="0"/>
            <a:t>не менее 10 рекомендаций</a:t>
          </a:r>
          <a:endParaRPr lang="ru-RU" sz="1800" b="1" dirty="0" smtClean="0">
            <a:solidFill>
              <a:schemeClr val="tx1"/>
            </a:solidFill>
          </a:endParaRPr>
        </a:p>
      </dgm:t>
    </dgm:pt>
    <dgm:pt modelId="{CAD49B47-401A-4AB7-B217-C8E5F012BB8C}" type="parTrans" cxnId="{90168488-1EA1-40B8-9D18-425D46E740C2}">
      <dgm:prSet/>
      <dgm:spPr/>
      <dgm:t>
        <a:bodyPr/>
        <a:lstStyle/>
        <a:p>
          <a:endParaRPr lang="ru-RU"/>
        </a:p>
      </dgm:t>
    </dgm:pt>
    <dgm:pt modelId="{4ED40202-24D6-4765-99D6-458253BFCAB8}" type="sibTrans" cxnId="{90168488-1EA1-40B8-9D18-425D46E740C2}">
      <dgm:prSet/>
      <dgm:spPr/>
      <dgm:t>
        <a:bodyPr/>
        <a:lstStyle/>
        <a:p>
          <a:endParaRPr lang="ru-RU"/>
        </a:p>
      </dgm:t>
    </dgm:pt>
    <dgm:pt modelId="{24F686D7-DD4A-45D8-892B-B5E5FC0B4C64}" type="pres">
      <dgm:prSet presAssocID="{2715360D-EC32-477F-B28D-5F8C3C65EAD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0E5A3C-D5A9-4D45-B6CE-D2A2DEF38EBD}" type="pres">
      <dgm:prSet presAssocID="{EE50EEF3-0737-4CB1-A065-67977280E189}" presName="parentLin" presStyleCnt="0"/>
      <dgm:spPr/>
    </dgm:pt>
    <dgm:pt modelId="{FDDEBCFA-6605-48C0-BFA3-C5CC29397456}" type="pres">
      <dgm:prSet presAssocID="{EE50EEF3-0737-4CB1-A065-67977280E18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3FE9192-967C-42B4-BD8A-3F7E5F3DF7C3}" type="pres">
      <dgm:prSet presAssocID="{EE50EEF3-0737-4CB1-A065-67977280E189}" presName="parentText" presStyleLbl="node1" presStyleIdx="0" presStyleCnt="3" custScaleX="173386" custScaleY="146951" custLinFactNeighborX="-11702" custLinFactNeighborY="-249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D2EA01-18B7-4A33-8186-A6F66CD392AD}" type="pres">
      <dgm:prSet presAssocID="{EE50EEF3-0737-4CB1-A065-67977280E189}" presName="negativeSpace" presStyleCnt="0"/>
      <dgm:spPr/>
    </dgm:pt>
    <dgm:pt modelId="{FD439BB8-8833-4BD6-AA7A-39C8EEB6877B}" type="pres">
      <dgm:prSet presAssocID="{EE50EEF3-0737-4CB1-A065-67977280E189}" presName="childText" presStyleLbl="conFgAcc1" presStyleIdx="0" presStyleCnt="3">
        <dgm:presLayoutVars>
          <dgm:bulletEnabled val="1"/>
        </dgm:presLayoutVars>
      </dgm:prSet>
      <dgm:spPr/>
    </dgm:pt>
    <dgm:pt modelId="{8FA60684-9B12-46F0-AC61-67CDEA384B36}" type="pres">
      <dgm:prSet presAssocID="{EC84915F-3448-462E-8DE8-EB0EF45F7F9E}" presName="spaceBetweenRectangles" presStyleCnt="0"/>
      <dgm:spPr/>
    </dgm:pt>
    <dgm:pt modelId="{4DE2833D-2262-480D-95C6-D8E103728D34}" type="pres">
      <dgm:prSet presAssocID="{4C38C9F8-A920-486D-BAD6-D0D67CBD2F4A}" presName="parentLin" presStyleCnt="0"/>
      <dgm:spPr/>
    </dgm:pt>
    <dgm:pt modelId="{ADA57D95-0386-4CD6-8EA1-0751977E8B42}" type="pres">
      <dgm:prSet presAssocID="{4C38C9F8-A920-486D-BAD6-D0D67CBD2F4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6DC54ED-B70B-433D-A178-B9DC5838D0F7}" type="pres">
      <dgm:prSet presAssocID="{4C38C9F8-A920-486D-BAD6-D0D67CBD2F4A}" presName="parentText" presStyleLbl="node1" presStyleIdx="1" presStyleCnt="3" custScaleX="152064" custLinFactNeighborX="53062" custLinFactNeighborY="-82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4DFEA9-5258-492A-893A-69BCF00AB64D}" type="pres">
      <dgm:prSet presAssocID="{4C38C9F8-A920-486D-BAD6-D0D67CBD2F4A}" presName="negativeSpace" presStyleCnt="0"/>
      <dgm:spPr/>
    </dgm:pt>
    <dgm:pt modelId="{4D6C4697-B824-4D91-93C4-1B416F7E8F4F}" type="pres">
      <dgm:prSet presAssocID="{4C38C9F8-A920-486D-BAD6-D0D67CBD2F4A}" presName="childText" presStyleLbl="conFgAcc1" presStyleIdx="1" presStyleCnt="3">
        <dgm:presLayoutVars>
          <dgm:bulletEnabled val="1"/>
        </dgm:presLayoutVars>
      </dgm:prSet>
      <dgm:spPr/>
    </dgm:pt>
    <dgm:pt modelId="{2DE36940-6914-49B1-AEFC-E827D29C6F7F}" type="pres">
      <dgm:prSet presAssocID="{958AD679-4B84-47DB-B8CD-01CE829287F6}" presName="spaceBetweenRectangles" presStyleCnt="0"/>
      <dgm:spPr/>
    </dgm:pt>
    <dgm:pt modelId="{C34A59C6-E3BF-4046-B33A-20AD2FA3DCAD}" type="pres">
      <dgm:prSet presAssocID="{A41852F1-893C-4B7F-B84C-98EB7A1B139C}" presName="parentLin" presStyleCnt="0"/>
      <dgm:spPr/>
    </dgm:pt>
    <dgm:pt modelId="{5282CF5B-B1E9-4034-BCD1-03F6625B558F}" type="pres">
      <dgm:prSet presAssocID="{A41852F1-893C-4B7F-B84C-98EB7A1B139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1B6BE486-120D-4364-8FA9-CA2739BED639}" type="pres">
      <dgm:prSet presAssocID="{A41852F1-893C-4B7F-B84C-98EB7A1B139C}" presName="parentText" presStyleLbl="node1" presStyleIdx="2" presStyleCnt="3" custScaleX="152064" custLinFactNeighborX="-3898" custLinFactNeighborY="-274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18CD4A-9BAB-447A-A8B3-0A6A9C96BDC7}" type="pres">
      <dgm:prSet presAssocID="{A41852F1-893C-4B7F-B84C-98EB7A1B139C}" presName="negativeSpace" presStyleCnt="0"/>
      <dgm:spPr/>
    </dgm:pt>
    <dgm:pt modelId="{C5605E5B-E27A-4A26-9551-89AD6CDFBC14}" type="pres">
      <dgm:prSet presAssocID="{A41852F1-893C-4B7F-B84C-98EB7A1B139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D032B6B-93C0-42FE-885E-CDD67D882401}" type="presOf" srcId="{EE50EEF3-0737-4CB1-A065-67977280E189}" destId="{FDDEBCFA-6605-48C0-BFA3-C5CC29397456}" srcOrd="0" destOrd="0" presId="urn:microsoft.com/office/officeart/2005/8/layout/list1"/>
    <dgm:cxn modelId="{90168488-1EA1-40B8-9D18-425D46E740C2}" srcId="{2715360D-EC32-477F-B28D-5F8C3C65EADA}" destId="{A41852F1-893C-4B7F-B84C-98EB7A1B139C}" srcOrd="2" destOrd="0" parTransId="{CAD49B47-401A-4AB7-B217-C8E5F012BB8C}" sibTransId="{4ED40202-24D6-4765-99D6-458253BFCAB8}"/>
    <dgm:cxn modelId="{FCF64ED4-FD94-4B33-87DD-6F1D6EF3F896}" type="presOf" srcId="{A41852F1-893C-4B7F-B84C-98EB7A1B139C}" destId="{5282CF5B-B1E9-4034-BCD1-03F6625B558F}" srcOrd="0" destOrd="0" presId="urn:microsoft.com/office/officeart/2005/8/layout/list1"/>
    <dgm:cxn modelId="{0AB36780-8DF6-4DA0-8A4B-CD04A8A1B7E4}" srcId="{2715360D-EC32-477F-B28D-5F8C3C65EADA}" destId="{EE50EEF3-0737-4CB1-A065-67977280E189}" srcOrd="0" destOrd="0" parTransId="{03245F36-744A-4320-9C44-DDD285B92349}" sibTransId="{EC84915F-3448-462E-8DE8-EB0EF45F7F9E}"/>
    <dgm:cxn modelId="{D24456C1-F1C8-4B5D-A345-F67955120C12}" srcId="{2715360D-EC32-477F-B28D-5F8C3C65EADA}" destId="{4C38C9F8-A920-486D-BAD6-D0D67CBD2F4A}" srcOrd="1" destOrd="0" parTransId="{416C6C15-F92B-408E-A60C-24EFEB2EF38B}" sibTransId="{958AD679-4B84-47DB-B8CD-01CE829287F6}"/>
    <dgm:cxn modelId="{8655080E-36BE-4DDD-A4B6-E5E6B5701B97}" type="presOf" srcId="{4C38C9F8-A920-486D-BAD6-D0D67CBD2F4A}" destId="{ADA57D95-0386-4CD6-8EA1-0751977E8B42}" srcOrd="0" destOrd="0" presId="urn:microsoft.com/office/officeart/2005/8/layout/list1"/>
    <dgm:cxn modelId="{C2F79EBC-5ABC-4623-8F5D-1556FD89E50D}" type="presOf" srcId="{EE50EEF3-0737-4CB1-A065-67977280E189}" destId="{13FE9192-967C-42B4-BD8A-3F7E5F3DF7C3}" srcOrd="1" destOrd="0" presId="urn:microsoft.com/office/officeart/2005/8/layout/list1"/>
    <dgm:cxn modelId="{362856EE-6913-418B-B3C8-353728F4698E}" type="presOf" srcId="{2715360D-EC32-477F-B28D-5F8C3C65EADA}" destId="{24F686D7-DD4A-45D8-892B-B5E5FC0B4C64}" srcOrd="0" destOrd="0" presId="urn:microsoft.com/office/officeart/2005/8/layout/list1"/>
    <dgm:cxn modelId="{566B25F2-9E4F-416F-A522-F2E1E19CC10A}" type="presOf" srcId="{4C38C9F8-A920-486D-BAD6-D0D67CBD2F4A}" destId="{A6DC54ED-B70B-433D-A178-B9DC5838D0F7}" srcOrd="1" destOrd="0" presId="urn:microsoft.com/office/officeart/2005/8/layout/list1"/>
    <dgm:cxn modelId="{C38F811E-E32E-430B-8529-29ED986AADB8}" type="presOf" srcId="{A41852F1-893C-4B7F-B84C-98EB7A1B139C}" destId="{1B6BE486-120D-4364-8FA9-CA2739BED639}" srcOrd="1" destOrd="0" presId="urn:microsoft.com/office/officeart/2005/8/layout/list1"/>
    <dgm:cxn modelId="{BBD4A088-CD30-4D60-B1E8-E938E244290E}" type="presParOf" srcId="{24F686D7-DD4A-45D8-892B-B5E5FC0B4C64}" destId="{350E5A3C-D5A9-4D45-B6CE-D2A2DEF38EBD}" srcOrd="0" destOrd="0" presId="urn:microsoft.com/office/officeart/2005/8/layout/list1"/>
    <dgm:cxn modelId="{068C578E-2CB3-4036-B57D-F092B96E404D}" type="presParOf" srcId="{350E5A3C-D5A9-4D45-B6CE-D2A2DEF38EBD}" destId="{FDDEBCFA-6605-48C0-BFA3-C5CC29397456}" srcOrd="0" destOrd="0" presId="urn:microsoft.com/office/officeart/2005/8/layout/list1"/>
    <dgm:cxn modelId="{89FD8634-2058-4354-9494-CC96EF2666EC}" type="presParOf" srcId="{350E5A3C-D5A9-4D45-B6CE-D2A2DEF38EBD}" destId="{13FE9192-967C-42B4-BD8A-3F7E5F3DF7C3}" srcOrd="1" destOrd="0" presId="urn:microsoft.com/office/officeart/2005/8/layout/list1"/>
    <dgm:cxn modelId="{B4C70D80-3B59-4834-8835-17A08571F857}" type="presParOf" srcId="{24F686D7-DD4A-45D8-892B-B5E5FC0B4C64}" destId="{60D2EA01-18B7-4A33-8186-A6F66CD392AD}" srcOrd="1" destOrd="0" presId="urn:microsoft.com/office/officeart/2005/8/layout/list1"/>
    <dgm:cxn modelId="{EA2D3BBC-908D-445E-85BA-D2BFE3A19294}" type="presParOf" srcId="{24F686D7-DD4A-45D8-892B-B5E5FC0B4C64}" destId="{FD439BB8-8833-4BD6-AA7A-39C8EEB6877B}" srcOrd="2" destOrd="0" presId="urn:microsoft.com/office/officeart/2005/8/layout/list1"/>
    <dgm:cxn modelId="{D6435573-9E9B-4BF1-B690-AC6B0D8DD53C}" type="presParOf" srcId="{24F686D7-DD4A-45D8-892B-B5E5FC0B4C64}" destId="{8FA60684-9B12-46F0-AC61-67CDEA384B36}" srcOrd="3" destOrd="0" presId="urn:microsoft.com/office/officeart/2005/8/layout/list1"/>
    <dgm:cxn modelId="{27D07880-A456-4AE5-86BC-15C0933A007F}" type="presParOf" srcId="{24F686D7-DD4A-45D8-892B-B5E5FC0B4C64}" destId="{4DE2833D-2262-480D-95C6-D8E103728D34}" srcOrd="4" destOrd="0" presId="urn:microsoft.com/office/officeart/2005/8/layout/list1"/>
    <dgm:cxn modelId="{09E0743D-9DDC-4FE1-8580-AD0D1DC904F5}" type="presParOf" srcId="{4DE2833D-2262-480D-95C6-D8E103728D34}" destId="{ADA57D95-0386-4CD6-8EA1-0751977E8B42}" srcOrd="0" destOrd="0" presId="urn:microsoft.com/office/officeart/2005/8/layout/list1"/>
    <dgm:cxn modelId="{E07790D0-5A58-4929-AED7-C169437EEDE9}" type="presParOf" srcId="{4DE2833D-2262-480D-95C6-D8E103728D34}" destId="{A6DC54ED-B70B-433D-A178-B9DC5838D0F7}" srcOrd="1" destOrd="0" presId="urn:microsoft.com/office/officeart/2005/8/layout/list1"/>
    <dgm:cxn modelId="{F3FCAD7C-1741-4C35-ADD8-8E355725012F}" type="presParOf" srcId="{24F686D7-DD4A-45D8-892B-B5E5FC0B4C64}" destId="{244DFEA9-5258-492A-893A-69BCF00AB64D}" srcOrd="5" destOrd="0" presId="urn:microsoft.com/office/officeart/2005/8/layout/list1"/>
    <dgm:cxn modelId="{8F1EC4D3-C808-4544-981C-D66E27A4F362}" type="presParOf" srcId="{24F686D7-DD4A-45D8-892B-B5E5FC0B4C64}" destId="{4D6C4697-B824-4D91-93C4-1B416F7E8F4F}" srcOrd="6" destOrd="0" presId="urn:microsoft.com/office/officeart/2005/8/layout/list1"/>
    <dgm:cxn modelId="{CDBA9058-77BB-474B-87B3-029C096B752F}" type="presParOf" srcId="{24F686D7-DD4A-45D8-892B-B5E5FC0B4C64}" destId="{2DE36940-6914-49B1-AEFC-E827D29C6F7F}" srcOrd="7" destOrd="0" presId="urn:microsoft.com/office/officeart/2005/8/layout/list1"/>
    <dgm:cxn modelId="{F948AF9C-F4F7-4081-99B3-F0E5D887477D}" type="presParOf" srcId="{24F686D7-DD4A-45D8-892B-B5E5FC0B4C64}" destId="{C34A59C6-E3BF-4046-B33A-20AD2FA3DCAD}" srcOrd="8" destOrd="0" presId="urn:microsoft.com/office/officeart/2005/8/layout/list1"/>
    <dgm:cxn modelId="{B7925E79-01E7-4021-9491-A88FEA5F4022}" type="presParOf" srcId="{C34A59C6-E3BF-4046-B33A-20AD2FA3DCAD}" destId="{5282CF5B-B1E9-4034-BCD1-03F6625B558F}" srcOrd="0" destOrd="0" presId="urn:microsoft.com/office/officeart/2005/8/layout/list1"/>
    <dgm:cxn modelId="{A8EB8C67-AEDF-42A9-89D2-8BB225E80BD7}" type="presParOf" srcId="{C34A59C6-E3BF-4046-B33A-20AD2FA3DCAD}" destId="{1B6BE486-120D-4364-8FA9-CA2739BED639}" srcOrd="1" destOrd="0" presId="urn:microsoft.com/office/officeart/2005/8/layout/list1"/>
    <dgm:cxn modelId="{AE8F8F99-8B98-4D43-AD60-9DA654DC12B5}" type="presParOf" srcId="{24F686D7-DD4A-45D8-892B-B5E5FC0B4C64}" destId="{DE18CD4A-9BAB-447A-A8B3-0A6A9C96BDC7}" srcOrd="9" destOrd="0" presId="urn:microsoft.com/office/officeart/2005/8/layout/list1"/>
    <dgm:cxn modelId="{6DBDA148-185B-4370-8832-7EFCE1FFA9B6}" type="presParOf" srcId="{24F686D7-DD4A-45D8-892B-B5E5FC0B4C64}" destId="{C5605E5B-E27A-4A26-9551-89AD6CDFBC1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15360D-EC32-477F-B28D-5F8C3C65EADA}" type="doc">
      <dgm:prSet loTypeId="urn:microsoft.com/office/officeart/2005/8/layout/list1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EE50EEF3-0737-4CB1-A065-67977280E189}">
      <dgm:prSet custT="1"/>
      <dgm:spPr/>
      <dgm:t>
        <a:bodyPr/>
        <a:lstStyle/>
        <a:p>
          <a:r>
            <a:rPr lang="ru-RU" sz="1800" dirty="0" smtClean="0"/>
            <a:t>Создание объединенного электронного ресурса для организации работы сетевых методических сообществ (ассоциаций учителей ) по учебным предметам или предметным областям – </a:t>
          </a:r>
          <a:r>
            <a:rPr lang="ru-RU" sz="1800" b="1" dirty="0" smtClean="0"/>
            <a:t>не менее 14 ассоциаций 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245F36-744A-4320-9C44-DDD285B92349}" type="parTrans" cxnId="{0AB36780-8DF6-4DA0-8A4B-CD04A8A1B7E4}">
      <dgm:prSet/>
      <dgm:spPr/>
      <dgm:t>
        <a:bodyPr/>
        <a:lstStyle/>
        <a:p>
          <a:endParaRPr lang="ru-RU" sz="1400"/>
        </a:p>
      </dgm:t>
    </dgm:pt>
    <dgm:pt modelId="{EC84915F-3448-462E-8DE8-EB0EF45F7F9E}" type="sibTrans" cxnId="{0AB36780-8DF6-4DA0-8A4B-CD04A8A1B7E4}">
      <dgm:prSet/>
      <dgm:spPr/>
      <dgm:t>
        <a:bodyPr/>
        <a:lstStyle/>
        <a:p>
          <a:endParaRPr lang="ru-RU" sz="1400"/>
        </a:p>
      </dgm:t>
    </dgm:pt>
    <dgm:pt modelId="{4C38C9F8-A920-486D-BAD6-D0D67CBD2F4A}">
      <dgm:prSet custT="1"/>
      <dgm:spPr/>
      <dgm:t>
        <a:bodyPr/>
        <a:lstStyle/>
        <a:p>
          <a:r>
            <a:rPr lang="ru-RU" sz="1800" dirty="0" smtClean="0"/>
            <a:t>Проведение запланированных ассоциациями учителей-предметников мероприятий: </a:t>
          </a:r>
          <a:r>
            <a:rPr lang="ru-RU" sz="1800" dirty="0" err="1" smtClean="0"/>
            <a:t>региональныйконкурс</a:t>
          </a:r>
          <a:r>
            <a:rPr lang="ru-RU" sz="1800" dirty="0" smtClean="0"/>
            <a:t>  на лучший сайт (страницу) профессионального сообщества педагогов</a:t>
          </a:r>
          <a:endParaRPr lang="ru-RU" sz="1800" b="1" dirty="0" smtClean="0">
            <a:solidFill>
              <a:srgbClr val="FF0000"/>
            </a:solidFill>
          </a:endParaRPr>
        </a:p>
      </dgm:t>
    </dgm:pt>
    <dgm:pt modelId="{416C6C15-F92B-408E-A60C-24EFEB2EF38B}" type="parTrans" cxnId="{D24456C1-F1C8-4B5D-A345-F67955120C12}">
      <dgm:prSet/>
      <dgm:spPr/>
      <dgm:t>
        <a:bodyPr/>
        <a:lstStyle/>
        <a:p>
          <a:endParaRPr lang="ru-RU"/>
        </a:p>
      </dgm:t>
    </dgm:pt>
    <dgm:pt modelId="{958AD679-4B84-47DB-B8CD-01CE829287F6}" type="sibTrans" cxnId="{D24456C1-F1C8-4B5D-A345-F67955120C12}">
      <dgm:prSet/>
      <dgm:spPr/>
      <dgm:t>
        <a:bodyPr/>
        <a:lstStyle/>
        <a:p>
          <a:endParaRPr lang="ru-RU"/>
        </a:p>
      </dgm:t>
    </dgm:pt>
    <dgm:pt modelId="{A41852F1-893C-4B7F-B84C-98EB7A1B139C}">
      <dgm:prSet custT="1"/>
      <dgm:spPr/>
      <dgm:t>
        <a:bodyPr/>
        <a:lstStyle/>
        <a:p>
          <a:r>
            <a:rPr lang="ru-RU" sz="1800" dirty="0" smtClean="0"/>
            <a:t>Проведение запланированных ассоциациями учителей-предметников мероприятий: региональные семинары – </a:t>
          </a:r>
          <a:r>
            <a:rPr lang="ru-RU" sz="1800" b="1" dirty="0" smtClean="0"/>
            <a:t>не менее 14 семинаров</a:t>
          </a:r>
          <a:endParaRPr lang="ru-RU" sz="1800" b="1" dirty="0" smtClean="0">
            <a:solidFill>
              <a:schemeClr val="tx1"/>
            </a:solidFill>
          </a:endParaRPr>
        </a:p>
      </dgm:t>
    </dgm:pt>
    <dgm:pt modelId="{CAD49B47-401A-4AB7-B217-C8E5F012BB8C}" type="parTrans" cxnId="{90168488-1EA1-40B8-9D18-425D46E740C2}">
      <dgm:prSet/>
      <dgm:spPr/>
      <dgm:t>
        <a:bodyPr/>
        <a:lstStyle/>
        <a:p>
          <a:endParaRPr lang="ru-RU"/>
        </a:p>
      </dgm:t>
    </dgm:pt>
    <dgm:pt modelId="{4ED40202-24D6-4765-99D6-458253BFCAB8}" type="sibTrans" cxnId="{90168488-1EA1-40B8-9D18-425D46E740C2}">
      <dgm:prSet/>
      <dgm:spPr/>
      <dgm:t>
        <a:bodyPr/>
        <a:lstStyle/>
        <a:p>
          <a:endParaRPr lang="ru-RU"/>
        </a:p>
      </dgm:t>
    </dgm:pt>
    <dgm:pt modelId="{24F686D7-DD4A-45D8-892B-B5E5FC0B4C64}" type="pres">
      <dgm:prSet presAssocID="{2715360D-EC32-477F-B28D-5F8C3C65EAD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0E5A3C-D5A9-4D45-B6CE-D2A2DEF38EBD}" type="pres">
      <dgm:prSet presAssocID="{EE50EEF3-0737-4CB1-A065-67977280E189}" presName="parentLin" presStyleCnt="0"/>
      <dgm:spPr/>
    </dgm:pt>
    <dgm:pt modelId="{FDDEBCFA-6605-48C0-BFA3-C5CC29397456}" type="pres">
      <dgm:prSet presAssocID="{EE50EEF3-0737-4CB1-A065-67977280E18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3FE9192-967C-42B4-BD8A-3F7E5F3DF7C3}" type="pres">
      <dgm:prSet presAssocID="{EE50EEF3-0737-4CB1-A065-67977280E189}" presName="parentText" presStyleLbl="node1" presStyleIdx="0" presStyleCnt="3" custScaleX="173386" custScaleY="146951" custLinFactNeighborX="-11702" custLinFactNeighborY="-249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D2EA01-18B7-4A33-8186-A6F66CD392AD}" type="pres">
      <dgm:prSet presAssocID="{EE50EEF3-0737-4CB1-A065-67977280E189}" presName="negativeSpace" presStyleCnt="0"/>
      <dgm:spPr/>
    </dgm:pt>
    <dgm:pt modelId="{FD439BB8-8833-4BD6-AA7A-39C8EEB6877B}" type="pres">
      <dgm:prSet presAssocID="{EE50EEF3-0737-4CB1-A065-67977280E189}" presName="childText" presStyleLbl="conFgAcc1" presStyleIdx="0" presStyleCnt="3">
        <dgm:presLayoutVars>
          <dgm:bulletEnabled val="1"/>
        </dgm:presLayoutVars>
      </dgm:prSet>
      <dgm:spPr/>
    </dgm:pt>
    <dgm:pt modelId="{8FA60684-9B12-46F0-AC61-67CDEA384B36}" type="pres">
      <dgm:prSet presAssocID="{EC84915F-3448-462E-8DE8-EB0EF45F7F9E}" presName="spaceBetweenRectangles" presStyleCnt="0"/>
      <dgm:spPr/>
    </dgm:pt>
    <dgm:pt modelId="{4DE2833D-2262-480D-95C6-D8E103728D34}" type="pres">
      <dgm:prSet presAssocID="{4C38C9F8-A920-486D-BAD6-D0D67CBD2F4A}" presName="parentLin" presStyleCnt="0"/>
      <dgm:spPr/>
    </dgm:pt>
    <dgm:pt modelId="{ADA57D95-0386-4CD6-8EA1-0751977E8B42}" type="pres">
      <dgm:prSet presAssocID="{4C38C9F8-A920-486D-BAD6-D0D67CBD2F4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6DC54ED-B70B-433D-A178-B9DC5838D0F7}" type="pres">
      <dgm:prSet presAssocID="{4C38C9F8-A920-486D-BAD6-D0D67CBD2F4A}" presName="parentText" presStyleLbl="node1" presStyleIdx="1" presStyleCnt="3" custScaleX="152064" custLinFactNeighborX="5011" custLinFactNeighborY="-106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4DFEA9-5258-492A-893A-69BCF00AB64D}" type="pres">
      <dgm:prSet presAssocID="{4C38C9F8-A920-486D-BAD6-D0D67CBD2F4A}" presName="negativeSpace" presStyleCnt="0"/>
      <dgm:spPr/>
    </dgm:pt>
    <dgm:pt modelId="{4D6C4697-B824-4D91-93C4-1B416F7E8F4F}" type="pres">
      <dgm:prSet presAssocID="{4C38C9F8-A920-486D-BAD6-D0D67CBD2F4A}" presName="childText" presStyleLbl="conFgAcc1" presStyleIdx="1" presStyleCnt="3">
        <dgm:presLayoutVars>
          <dgm:bulletEnabled val="1"/>
        </dgm:presLayoutVars>
      </dgm:prSet>
      <dgm:spPr/>
    </dgm:pt>
    <dgm:pt modelId="{2DE36940-6914-49B1-AEFC-E827D29C6F7F}" type="pres">
      <dgm:prSet presAssocID="{958AD679-4B84-47DB-B8CD-01CE829287F6}" presName="spaceBetweenRectangles" presStyleCnt="0"/>
      <dgm:spPr/>
    </dgm:pt>
    <dgm:pt modelId="{C34A59C6-E3BF-4046-B33A-20AD2FA3DCAD}" type="pres">
      <dgm:prSet presAssocID="{A41852F1-893C-4B7F-B84C-98EB7A1B139C}" presName="parentLin" presStyleCnt="0"/>
      <dgm:spPr/>
    </dgm:pt>
    <dgm:pt modelId="{5282CF5B-B1E9-4034-BCD1-03F6625B558F}" type="pres">
      <dgm:prSet presAssocID="{A41852F1-893C-4B7F-B84C-98EB7A1B139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1B6BE486-120D-4364-8FA9-CA2739BED639}" type="pres">
      <dgm:prSet presAssocID="{A41852F1-893C-4B7F-B84C-98EB7A1B139C}" presName="parentText" presStyleLbl="node1" presStyleIdx="2" presStyleCnt="3" custScaleX="152064" custLinFactNeighborX="-3898" custLinFactNeighborY="-274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18CD4A-9BAB-447A-A8B3-0A6A9C96BDC7}" type="pres">
      <dgm:prSet presAssocID="{A41852F1-893C-4B7F-B84C-98EB7A1B139C}" presName="negativeSpace" presStyleCnt="0"/>
      <dgm:spPr/>
    </dgm:pt>
    <dgm:pt modelId="{C5605E5B-E27A-4A26-9551-89AD6CDFBC14}" type="pres">
      <dgm:prSet presAssocID="{A41852F1-893C-4B7F-B84C-98EB7A1B139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D032B6B-93C0-42FE-885E-CDD67D882401}" type="presOf" srcId="{EE50EEF3-0737-4CB1-A065-67977280E189}" destId="{FDDEBCFA-6605-48C0-BFA3-C5CC29397456}" srcOrd="0" destOrd="0" presId="urn:microsoft.com/office/officeart/2005/8/layout/list1"/>
    <dgm:cxn modelId="{90168488-1EA1-40B8-9D18-425D46E740C2}" srcId="{2715360D-EC32-477F-B28D-5F8C3C65EADA}" destId="{A41852F1-893C-4B7F-B84C-98EB7A1B139C}" srcOrd="2" destOrd="0" parTransId="{CAD49B47-401A-4AB7-B217-C8E5F012BB8C}" sibTransId="{4ED40202-24D6-4765-99D6-458253BFCAB8}"/>
    <dgm:cxn modelId="{FCF64ED4-FD94-4B33-87DD-6F1D6EF3F896}" type="presOf" srcId="{A41852F1-893C-4B7F-B84C-98EB7A1B139C}" destId="{5282CF5B-B1E9-4034-BCD1-03F6625B558F}" srcOrd="0" destOrd="0" presId="urn:microsoft.com/office/officeart/2005/8/layout/list1"/>
    <dgm:cxn modelId="{0AB36780-8DF6-4DA0-8A4B-CD04A8A1B7E4}" srcId="{2715360D-EC32-477F-B28D-5F8C3C65EADA}" destId="{EE50EEF3-0737-4CB1-A065-67977280E189}" srcOrd="0" destOrd="0" parTransId="{03245F36-744A-4320-9C44-DDD285B92349}" sibTransId="{EC84915F-3448-462E-8DE8-EB0EF45F7F9E}"/>
    <dgm:cxn modelId="{D24456C1-F1C8-4B5D-A345-F67955120C12}" srcId="{2715360D-EC32-477F-B28D-5F8C3C65EADA}" destId="{4C38C9F8-A920-486D-BAD6-D0D67CBD2F4A}" srcOrd="1" destOrd="0" parTransId="{416C6C15-F92B-408E-A60C-24EFEB2EF38B}" sibTransId="{958AD679-4B84-47DB-B8CD-01CE829287F6}"/>
    <dgm:cxn modelId="{8655080E-36BE-4DDD-A4B6-E5E6B5701B97}" type="presOf" srcId="{4C38C9F8-A920-486D-BAD6-D0D67CBD2F4A}" destId="{ADA57D95-0386-4CD6-8EA1-0751977E8B42}" srcOrd="0" destOrd="0" presId="urn:microsoft.com/office/officeart/2005/8/layout/list1"/>
    <dgm:cxn modelId="{C2F79EBC-5ABC-4623-8F5D-1556FD89E50D}" type="presOf" srcId="{EE50EEF3-0737-4CB1-A065-67977280E189}" destId="{13FE9192-967C-42B4-BD8A-3F7E5F3DF7C3}" srcOrd="1" destOrd="0" presId="urn:microsoft.com/office/officeart/2005/8/layout/list1"/>
    <dgm:cxn modelId="{362856EE-6913-418B-B3C8-353728F4698E}" type="presOf" srcId="{2715360D-EC32-477F-B28D-5F8C3C65EADA}" destId="{24F686D7-DD4A-45D8-892B-B5E5FC0B4C64}" srcOrd="0" destOrd="0" presId="urn:microsoft.com/office/officeart/2005/8/layout/list1"/>
    <dgm:cxn modelId="{566B25F2-9E4F-416F-A522-F2E1E19CC10A}" type="presOf" srcId="{4C38C9F8-A920-486D-BAD6-D0D67CBD2F4A}" destId="{A6DC54ED-B70B-433D-A178-B9DC5838D0F7}" srcOrd="1" destOrd="0" presId="urn:microsoft.com/office/officeart/2005/8/layout/list1"/>
    <dgm:cxn modelId="{C38F811E-E32E-430B-8529-29ED986AADB8}" type="presOf" srcId="{A41852F1-893C-4B7F-B84C-98EB7A1B139C}" destId="{1B6BE486-120D-4364-8FA9-CA2739BED639}" srcOrd="1" destOrd="0" presId="urn:microsoft.com/office/officeart/2005/8/layout/list1"/>
    <dgm:cxn modelId="{BBD4A088-CD30-4D60-B1E8-E938E244290E}" type="presParOf" srcId="{24F686D7-DD4A-45D8-892B-B5E5FC0B4C64}" destId="{350E5A3C-D5A9-4D45-B6CE-D2A2DEF38EBD}" srcOrd="0" destOrd="0" presId="urn:microsoft.com/office/officeart/2005/8/layout/list1"/>
    <dgm:cxn modelId="{068C578E-2CB3-4036-B57D-F092B96E404D}" type="presParOf" srcId="{350E5A3C-D5A9-4D45-B6CE-D2A2DEF38EBD}" destId="{FDDEBCFA-6605-48C0-BFA3-C5CC29397456}" srcOrd="0" destOrd="0" presId="urn:microsoft.com/office/officeart/2005/8/layout/list1"/>
    <dgm:cxn modelId="{89FD8634-2058-4354-9494-CC96EF2666EC}" type="presParOf" srcId="{350E5A3C-D5A9-4D45-B6CE-D2A2DEF38EBD}" destId="{13FE9192-967C-42B4-BD8A-3F7E5F3DF7C3}" srcOrd="1" destOrd="0" presId="urn:microsoft.com/office/officeart/2005/8/layout/list1"/>
    <dgm:cxn modelId="{B4C70D80-3B59-4834-8835-17A08571F857}" type="presParOf" srcId="{24F686D7-DD4A-45D8-892B-B5E5FC0B4C64}" destId="{60D2EA01-18B7-4A33-8186-A6F66CD392AD}" srcOrd="1" destOrd="0" presId="urn:microsoft.com/office/officeart/2005/8/layout/list1"/>
    <dgm:cxn modelId="{EA2D3BBC-908D-445E-85BA-D2BFE3A19294}" type="presParOf" srcId="{24F686D7-DD4A-45D8-892B-B5E5FC0B4C64}" destId="{FD439BB8-8833-4BD6-AA7A-39C8EEB6877B}" srcOrd="2" destOrd="0" presId="urn:microsoft.com/office/officeart/2005/8/layout/list1"/>
    <dgm:cxn modelId="{D6435573-9E9B-4BF1-B690-AC6B0D8DD53C}" type="presParOf" srcId="{24F686D7-DD4A-45D8-892B-B5E5FC0B4C64}" destId="{8FA60684-9B12-46F0-AC61-67CDEA384B36}" srcOrd="3" destOrd="0" presId="urn:microsoft.com/office/officeart/2005/8/layout/list1"/>
    <dgm:cxn modelId="{27D07880-A456-4AE5-86BC-15C0933A007F}" type="presParOf" srcId="{24F686D7-DD4A-45D8-892B-B5E5FC0B4C64}" destId="{4DE2833D-2262-480D-95C6-D8E103728D34}" srcOrd="4" destOrd="0" presId="urn:microsoft.com/office/officeart/2005/8/layout/list1"/>
    <dgm:cxn modelId="{09E0743D-9DDC-4FE1-8580-AD0D1DC904F5}" type="presParOf" srcId="{4DE2833D-2262-480D-95C6-D8E103728D34}" destId="{ADA57D95-0386-4CD6-8EA1-0751977E8B42}" srcOrd="0" destOrd="0" presId="urn:microsoft.com/office/officeart/2005/8/layout/list1"/>
    <dgm:cxn modelId="{E07790D0-5A58-4929-AED7-C169437EEDE9}" type="presParOf" srcId="{4DE2833D-2262-480D-95C6-D8E103728D34}" destId="{A6DC54ED-B70B-433D-A178-B9DC5838D0F7}" srcOrd="1" destOrd="0" presId="urn:microsoft.com/office/officeart/2005/8/layout/list1"/>
    <dgm:cxn modelId="{F3FCAD7C-1741-4C35-ADD8-8E355725012F}" type="presParOf" srcId="{24F686D7-DD4A-45D8-892B-B5E5FC0B4C64}" destId="{244DFEA9-5258-492A-893A-69BCF00AB64D}" srcOrd="5" destOrd="0" presId="urn:microsoft.com/office/officeart/2005/8/layout/list1"/>
    <dgm:cxn modelId="{8F1EC4D3-C808-4544-981C-D66E27A4F362}" type="presParOf" srcId="{24F686D7-DD4A-45D8-892B-B5E5FC0B4C64}" destId="{4D6C4697-B824-4D91-93C4-1B416F7E8F4F}" srcOrd="6" destOrd="0" presId="urn:microsoft.com/office/officeart/2005/8/layout/list1"/>
    <dgm:cxn modelId="{CDBA9058-77BB-474B-87B3-029C096B752F}" type="presParOf" srcId="{24F686D7-DD4A-45D8-892B-B5E5FC0B4C64}" destId="{2DE36940-6914-49B1-AEFC-E827D29C6F7F}" srcOrd="7" destOrd="0" presId="urn:microsoft.com/office/officeart/2005/8/layout/list1"/>
    <dgm:cxn modelId="{F948AF9C-F4F7-4081-99B3-F0E5D887477D}" type="presParOf" srcId="{24F686D7-DD4A-45D8-892B-B5E5FC0B4C64}" destId="{C34A59C6-E3BF-4046-B33A-20AD2FA3DCAD}" srcOrd="8" destOrd="0" presId="urn:microsoft.com/office/officeart/2005/8/layout/list1"/>
    <dgm:cxn modelId="{B7925E79-01E7-4021-9491-A88FEA5F4022}" type="presParOf" srcId="{C34A59C6-E3BF-4046-B33A-20AD2FA3DCAD}" destId="{5282CF5B-B1E9-4034-BCD1-03F6625B558F}" srcOrd="0" destOrd="0" presId="urn:microsoft.com/office/officeart/2005/8/layout/list1"/>
    <dgm:cxn modelId="{A8EB8C67-AEDF-42A9-89D2-8BB225E80BD7}" type="presParOf" srcId="{C34A59C6-E3BF-4046-B33A-20AD2FA3DCAD}" destId="{1B6BE486-120D-4364-8FA9-CA2739BED639}" srcOrd="1" destOrd="0" presId="urn:microsoft.com/office/officeart/2005/8/layout/list1"/>
    <dgm:cxn modelId="{AE8F8F99-8B98-4D43-AD60-9DA654DC12B5}" type="presParOf" srcId="{24F686D7-DD4A-45D8-892B-B5E5FC0B4C64}" destId="{DE18CD4A-9BAB-447A-A8B3-0A6A9C96BDC7}" srcOrd="9" destOrd="0" presId="urn:microsoft.com/office/officeart/2005/8/layout/list1"/>
    <dgm:cxn modelId="{6DBDA148-185B-4370-8832-7EFCE1FFA9B6}" type="presParOf" srcId="{24F686D7-DD4A-45D8-892B-B5E5FC0B4C64}" destId="{C5605E5B-E27A-4A26-9551-89AD6CDFBC1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15360D-EC32-477F-B28D-5F8C3C65EADA}" type="doc">
      <dgm:prSet loTypeId="urn:microsoft.com/office/officeart/2005/8/layout/list1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EE50EEF3-0737-4CB1-A065-67977280E189}">
      <dgm:prSet custT="1"/>
      <dgm:spPr/>
      <dgm:t>
        <a:bodyPr/>
        <a:lstStyle/>
        <a:p>
          <a:r>
            <a:rPr lang="ru-RU" sz="1800" dirty="0" smtClean="0"/>
            <a:t>Закупка оборудования на </a:t>
          </a:r>
          <a:r>
            <a:rPr lang="ru-RU" sz="1800" b="1" dirty="0" smtClean="0"/>
            <a:t>сумму </a:t>
          </a:r>
          <a:r>
            <a:rPr lang="ru-RU" sz="1800" b="1" dirty="0" smtClean="0">
              <a:solidFill>
                <a:schemeClr val="tx1"/>
              </a:solidFill>
            </a:rPr>
            <a:t>3 450 000 руб</a:t>
          </a:r>
          <a:r>
            <a:rPr lang="ru-RU" sz="1800" dirty="0" smtClean="0"/>
            <a:t>. для ШИБЦ и РИБЦ</a:t>
          </a:r>
          <a:endParaRPr lang="ru-RU" sz="18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245F36-744A-4320-9C44-DDD285B92349}" type="parTrans" cxnId="{0AB36780-8DF6-4DA0-8A4B-CD04A8A1B7E4}">
      <dgm:prSet/>
      <dgm:spPr/>
      <dgm:t>
        <a:bodyPr/>
        <a:lstStyle/>
        <a:p>
          <a:endParaRPr lang="ru-RU" sz="1400"/>
        </a:p>
      </dgm:t>
    </dgm:pt>
    <dgm:pt modelId="{EC84915F-3448-462E-8DE8-EB0EF45F7F9E}" type="sibTrans" cxnId="{0AB36780-8DF6-4DA0-8A4B-CD04A8A1B7E4}">
      <dgm:prSet/>
      <dgm:spPr/>
      <dgm:t>
        <a:bodyPr/>
        <a:lstStyle/>
        <a:p>
          <a:endParaRPr lang="ru-RU" sz="1400"/>
        </a:p>
      </dgm:t>
    </dgm:pt>
    <dgm:pt modelId="{4C38C9F8-A920-486D-BAD6-D0D67CBD2F4A}">
      <dgm:prSet custT="1"/>
      <dgm:spPr/>
      <dgm:t>
        <a:bodyPr/>
        <a:lstStyle/>
        <a:p>
          <a:r>
            <a:rPr lang="ru-RU" sz="1800" dirty="0" smtClean="0"/>
            <a:t>Закупка доступа к электронным изданиям электронным информационным и образовательным ресурсам (не учебникам) на сумму </a:t>
          </a:r>
          <a:r>
            <a:rPr lang="ru-RU" sz="1800" b="1" dirty="0" smtClean="0"/>
            <a:t>750 000 руб.</a:t>
          </a:r>
          <a:endParaRPr lang="ru-RU" sz="1800" b="1" dirty="0" smtClean="0">
            <a:solidFill>
              <a:srgbClr val="FF0000"/>
            </a:solidFill>
          </a:endParaRPr>
        </a:p>
      </dgm:t>
    </dgm:pt>
    <dgm:pt modelId="{416C6C15-F92B-408E-A60C-24EFEB2EF38B}" type="parTrans" cxnId="{D24456C1-F1C8-4B5D-A345-F67955120C12}">
      <dgm:prSet/>
      <dgm:spPr/>
      <dgm:t>
        <a:bodyPr/>
        <a:lstStyle/>
        <a:p>
          <a:endParaRPr lang="ru-RU"/>
        </a:p>
      </dgm:t>
    </dgm:pt>
    <dgm:pt modelId="{958AD679-4B84-47DB-B8CD-01CE829287F6}" type="sibTrans" cxnId="{D24456C1-F1C8-4B5D-A345-F67955120C12}">
      <dgm:prSet/>
      <dgm:spPr/>
      <dgm:t>
        <a:bodyPr/>
        <a:lstStyle/>
        <a:p>
          <a:endParaRPr lang="ru-RU"/>
        </a:p>
      </dgm:t>
    </dgm:pt>
    <dgm:pt modelId="{A41852F1-893C-4B7F-B84C-98EB7A1B139C}">
      <dgm:prSet custT="1"/>
      <dgm:spPr/>
      <dgm:t>
        <a:bodyPr/>
        <a:lstStyle/>
        <a:p>
          <a:r>
            <a:rPr lang="ru-RU" sz="1800" dirty="0" smtClean="0"/>
            <a:t>Семинары для ШИБЦ – </a:t>
          </a:r>
          <a:r>
            <a:rPr lang="ru-RU" sz="1800" b="1" dirty="0" smtClean="0"/>
            <a:t>не менее 4 семинаров</a:t>
          </a:r>
          <a:endParaRPr lang="ru-RU" sz="1800" b="1" dirty="0" smtClean="0">
            <a:solidFill>
              <a:schemeClr val="tx1"/>
            </a:solidFill>
          </a:endParaRPr>
        </a:p>
      </dgm:t>
    </dgm:pt>
    <dgm:pt modelId="{CAD49B47-401A-4AB7-B217-C8E5F012BB8C}" type="parTrans" cxnId="{90168488-1EA1-40B8-9D18-425D46E740C2}">
      <dgm:prSet/>
      <dgm:spPr/>
      <dgm:t>
        <a:bodyPr/>
        <a:lstStyle/>
        <a:p>
          <a:endParaRPr lang="ru-RU"/>
        </a:p>
      </dgm:t>
    </dgm:pt>
    <dgm:pt modelId="{4ED40202-24D6-4765-99D6-458253BFCAB8}" type="sibTrans" cxnId="{90168488-1EA1-40B8-9D18-425D46E740C2}">
      <dgm:prSet/>
      <dgm:spPr/>
      <dgm:t>
        <a:bodyPr/>
        <a:lstStyle/>
        <a:p>
          <a:endParaRPr lang="ru-RU"/>
        </a:p>
      </dgm:t>
    </dgm:pt>
    <dgm:pt modelId="{F2D9998C-AFF4-448A-BD9C-E7EC617740C9}">
      <dgm:prSet custT="1"/>
      <dgm:spPr/>
      <dgm:t>
        <a:bodyPr/>
        <a:lstStyle/>
        <a:p>
          <a:r>
            <a:rPr lang="ru-RU" sz="1800" b="0" dirty="0" smtClean="0">
              <a:solidFill>
                <a:schemeClr val="tx1"/>
              </a:solidFill>
            </a:rPr>
            <a:t>Поддержка Портала сети ШИБЦ- обновление информации - не менее </a:t>
          </a:r>
          <a:r>
            <a:rPr lang="ru-RU" sz="1800" b="1" dirty="0" smtClean="0">
              <a:solidFill>
                <a:schemeClr val="tx1"/>
              </a:solidFill>
            </a:rPr>
            <a:t>1 раза в месяц</a:t>
          </a:r>
          <a:endParaRPr lang="ru-RU" sz="1800" b="1" dirty="0" smtClean="0">
            <a:solidFill>
              <a:schemeClr val="tx1"/>
            </a:solidFill>
          </a:endParaRPr>
        </a:p>
      </dgm:t>
    </dgm:pt>
    <dgm:pt modelId="{90ACD8F3-4A27-4F80-89A0-C3041F427534}" type="parTrans" cxnId="{DCC89A14-19B6-4FD1-9C26-F1FA83CDC528}">
      <dgm:prSet/>
      <dgm:spPr/>
      <dgm:t>
        <a:bodyPr/>
        <a:lstStyle/>
        <a:p>
          <a:endParaRPr lang="ru-RU"/>
        </a:p>
      </dgm:t>
    </dgm:pt>
    <dgm:pt modelId="{71A13900-D76E-4787-BFFC-2C3F294AFE51}" type="sibTrans" cxnId="{DCC89A14-19B6-4FD1-9C26-F1FA83CDC528}">
      <dgm:prSet/>
      <dgm:spPr/>
      <dgm:t>
        <a:bodyPr/>
        <a:lstStyle/>
        <a:p>
          <a:endParaRPr lang="ru-RU"/>
        </a:p>
      </dgm:t>
    </dgm:pt>
    <dgm:pt modelId="{ADAEF803-BA86-427B-A0C6-1338285C15A1}">
      <dgm:prSet custT="1"/>
      <dgm:spPr/>
      <dgm:t>
        <a:bodyPr/>
        <a:lstStyle/>
        <a:p>
          <a:r>
            <a:rPr lang="ru-RU" sz="1800" b="0" dirty="0" smtClean="0">
              <a:solidFill>
                <a:schemeClr val="tx1"/>
              </a:solidFill>
            </a:rPr>
            <a:t>Мониторинг развития сети ШИБЦ – справка</a:t>
          </a:r>
          <a:r>
            <a:rPr lang="ru-RU" sz="1800" b="1" dirty="0" smtClean="0">
              <a:solidFill>
                <a:schemeClr val="tx1"/>
              </a:solidFill>
            </a:rPr>
            <a:t> не менее 3-х страниц </a:t>
          </a:r>
          <a:endParaRPr lang="ru-RU" sz="1800" b="1" dirty="0" smtClean="0">
            <a:solidFill>
              <a:schemeClr val="tx1"/>
            </a:solidFill>
          </a:endParaRPr>
        </a:p>
      </dgm:t>
    </dgm:pt>
    <dgm:pt modelId="{AB18E160-07AA-41E8-B918-F540FBD67A9F}" type="parTrans" cxnId="{0FE79137-DCFC-4707-80D6-E7FB351C3E61}">
      <dgm:prSet/>
      <dgm:spPr/>
      <dgm:t>
        <a:bodyPr/>
        <a:lstStyle/>
        <a:p>
          <a:endParaRPr lang="ru-RU"/>
        </a:p>
      </dgm:t>
    </dgm:pt>
    <dgm:pt modelId="{88466BA4-9827-465B-AC16-0B1DDC21ECD0}" type="sibTrans" cxnId="{0FE79137-DCFC-4707-80D6-E7FB351C3E61}">
      <dgm:prSet/>
      <dgm:spPr/>
      <dgm:t>
        <a:bodyPr/>
        <a:lstStyle/>
        <a:p>
          <a:endParaRPr lang="ru-RU"/>
        </a:p>
      </dgm:t>
    </dgm:pt>
    <dgm:pt modelId="{24F686D7-DD4A-45D8-892B-B5E5FC0B4C64}" type="pres">
      <dgm:prSet presAssocID="{2715360D-EC32-477F-B28D-5F8C3C65EAD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0E5A3C-D5A9-4D45-B6CE-D2A2DEF38EBD}" type="pres">
      <dgm:prSet presAssocID="{EE50EEF3-0737-4CB1-A065-67977280E189}" presName="parentLin" presStyleCnt="0"/>
      <dgm:spPr/>
    </dgm:pt>
    <dgm:pt modelId="{FDDEBCFA-6605-48C0-BFA3-C5CC29397456}" type="pres">
      <dgm:prSet presAssocID="{EE50EEF3-0737-4CB1-A065-67977280E189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13FE9192-967C-42B4-BD8A-3F7E5F3DF7C3}" type="pres">
      <dgm:prSet presAssocID="{EE50EEF3-0737-4CB1-A065-67977280E189}" presName="parentText" presStyleLbl="node1" presStyleIdx="0" presStyleCnt="5" custScaleX="173386" custScaleY="146951" custLinFactNeighborX="-11702" custLinFactNeighborY="-249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D2EA01-18B7-4A33-8186-A6F66CD392AD}" type="pres">
      <dgm:prSet presAssocID="{EE50EEF3-0737-4CB1-A065-67977280E189}" presName="negativeSpace" presStyleCnt="0"/>
      <dgm:spPr/>
    </dgm:pt>
    <dgm:pt modelId="{FD439BB8-8833-4BD6-AA7A-39C8EEB6877B}" type="pres">
      <dgm:prSet presAssocID="{EE50EEF3-0737-4CB1-A065-67977280E189}" presName="childText" presStyleLbl="conFgAcc1" presStyleIdx="0" presStyleCnt="5">
        <dgm:presLayoutVars>
          <dgm:bulletEnabled val="1"/>
        </dgm:presLayoutVars>
      </dgm:prSet>
      <dgm:spPr/>
    </dgm:pt>
    <dgm:pt modelId="{8FA60684-9B12-46F0-AC61-67CDEA384B36}" type="pres">
      <dgm:prSet presAssocID="{EC84915F-3448-462E-8DE8-EB0EF45F7F9E}" presName="spaceBetweenRectangles" presStyleCnt="0"/>
      <dgm:spPr/>
    </dgm:pt>
    <dgm:pt modelId="{4DE2833D-2262-480D-95C6-D8E103728D34}" type="pres">
      <dgm:prSet presAssocID="{4C38C9F8-A920-486D-BAD6-D0D67CBD2F4A}" presName="parentLin" presStyleCnt="0"/>
      <dgm:spPr/>
    </dgm:pt>
    <dgm:pt modelId="{ADA57D95-0386-4CD6-8EA1-0751977E8B42}" type="pres">
      <dgm:prSet presAssocID="{4C38C9F8-A920-486D-BAD6-D0D67CBD2F4A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A6DC54ED-B70B-433D-A178-B9DC5838D0F7}" type="pres">
      <dgm:prSet presAssocID="{4C38C9F8-A920-486D-BAD6-D0D67CBD2F4A}" presName="parentText" presStyleLbl="node1" presStyleIdx="1" presStyleCnt="5" custScaleX="152064" custLinFactNeighborX="5011" custLinFactNeighborY="-106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4DFEA9-5258-492A-893A-69BCF00AB64D}" type="pres">
      <dgm:prSet presAssocID="{4C38C9F8-A920-486D-BAD6-D0D67CBD2F4A}" presName="negativeSpace" presStyleCnt="0"/>
      <dgm:spPr/>
    </dgm:pt>
    <dgm:pt modelId="{4D6C4697-B824-4D91-93C4-1B416F7E8F4F}" type="pres">
      <dgm:prSet presAssocID="{4C38C9F8-A920-486D-BAD6-D0D67CBD2F4A}" presName="childText" presStyleLbl="conFgAcc1" presStyleIdx="1" presStyleCnt="5">
        <dgm:presLayoutVars>
          <dgm:bulletEnabled val="1"/>
        </dgm:presLayoutVars>
      </dgm:prSet>
      <dgm:spPr/>
    </dgm:pt>
    <dgm:pt modelId="{2DE36940-6914-49B1-AEFC-E827D29C6F7F}" type="pres">
      <dgm:prSet presAssocID="{958AD679-4B84-47DB-B8CD-01CE829287F6}" presName="spaceBetweenRectangles" presStyleCnt="0"/>
      <dgm:spPr/>
    </dgm:pt>
    <dgm:pt modelId="{C34A59C6-E3BF-4046-B33A-20AD2FA3DCAD}" type="pres">
      <dgm:prSet presAssocID="{A41852F1-893C-4B7F-B84C-98EB7A1B139C}" presName="parentLin" presStyleCnt="0"/>
      <dgm:spPr/>
    </dgm:pt>
    <dgm:pt modelId="{5282CF5B-B1E9-4034-BCD1-03F6625B558F}" type="pres">
      <dgm:prSet presAssocID="{A41852F1-893C-4B7F-B84C-98EB7A1B139C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1B6BE486-120D-4364-8FA9-CA2739BED639}" type="pres">
      <dgm:prSet presAssocID="{A41852F1-893C-4B7F-B84C-98EB7A1B139C}" presName="parentText" presStyleLbl="node1" presStyleIdx="2" presStyleCnt="5" custScaleX="152064" custLinFactNeighborX="-3898" custLinFactNeighborY="-274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18CD4A-9BAB-447A-A8B3-0A6A9C96BDC7}" type="pres">
      <dgm:prSet presAssocID="{A41852F1-893C-4B7F-B84C-98EB7A1B139C}" presName="negativeSpace" presStyleCnt="0"/>
      <dgm:spPr/>
    </dgm:pt>
    <dgm:pt modelId="{C5605E5B-E27A-4A26-9551-89AD6CDFBC14}" type="pres">
      <dgm:prSet presAssocID="{A41852F1-893C-4B7F-B84C-98EB7A1B139C}" presName="childText" presStyleLbl="conFgAcc1" presStyleIdx="2" presStyleCnt="5">
        <dgm:presLayoutVars>
          <dgm:bulletEnabled val="1"/>
        </dgm:presLayoutVars>
      </dgm:prSet>
      <dgm:spPr/>
    </dgm:pt>
    <dgm:pt modelId="{7B7C4919-1708-44CE-9339-65AB892EC50E}" type="pres">
      <dgm:prSet presAssocID="{4ED40202-24D6-4765-99D6-458253BFCAB8}" presName="spaceBetweenRectangles" presStyleCnt="0"/>
      <dgm:spPr/>
    </dgm:pt>
    <dgm:pt modelId="{28F0681D-25AD-47A6-9C99-0803BEEA43C4}" type="pres">
      <dgm:prSet presAssocID="{F2D9998C-AFF4-448A-BD9C-E7EC617740C9}" presName="parentLin" presStyleCnt="0"/>
      <dgm:spPr/>
    </dgm:pt>
    <dgm:pt modelId="{47BC6542-EEDA-4E51-8866-FEA0436FDB1B}" type="pres">
      <dgm:prSet presAssocID="{F2D9998C-AFF4-448A-BD9C-E7EC617740C9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720F5EF3-BE54-4AA8-9D21-470E5CE9BE19}" type="pres">
      <dgm:prSet presAssocID="{F2D9998C-AFF4-448A-BD9C-E7EC617740C9}" presName="parentText" presStyleLbl="node1" presStyleIdx="3" presStyleCnt="5" custScaleX="142857" custScaleY="134885" custLinFactX="21952" custLinFactNeighborX="100000" custLinFactNeighborY="-257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745F53-1E05-4D6C-823A-34DD65D4A4F7}" type="pres">
      <dgm:prSet presAssocID="{F2D9998C-AFF4-448A-BD9C-E7EC617740C9}" presName="negativeSpace" presStyleCnt="0"/>
      <dgm:spPr/>
    </dgm:pt>
    <dgm:pt modelId="{D1281BB6-EE9C-4EB3-B53B-B1B1F09A10B8}" type="pres">
      <dgm:prSet presAssocID="{F2D9998C-AFF4-448A-BD9C-E7EC617740C9}" presName="childText" presStyleLbl="conFgAcc1" presStyleIdx="3" presStyleCnt="5">
        <dgm:presLayoutVars>
          <dgm:bulletEnabled val="1"/>
        </dgm:presLayoutVars>
      </dgm:prSet>
      <dgm:spPr/>
    </dgm:pt>
    <dgm:pt modelId="{25AD8BAA-9B5E-4475-B69B-B480542064C9}" type="pres">
      <dgm:prSet presAssocID="{71A13900-D76E-4787-BFFC-2C3F294AFE51}" presName="spaceBetweenRectangles" presStyleCnt="0"/>
      <dgm:spPr/>
    </dgm:pt>
    <dgm:pt modelId="{C8506DD4-5200-4C40-82A8-E2B5F2E5EF21}" type="pres">
      <dgm:prSet presAssocID="{ADAEF803-BA86-427B-A0C6-1338285C15A1}" presName="parentLin" presStyleCnt="0"/>
      <dgm:spPr/>
    </dgm:pt>
    <dgm:pt modelId="{E2159AC1-191A-4809-A7D8-CC4461683C35}" type="pres">
      <dgm:prSet presAssocID="{ADAEF803-BA86-427B-A0C6-1338285C15A1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1F249BA5-E08E-4131-B5E2-A9F64F9729DB}" type="pres">
      <dgm:prSet presAssocID="{ADAEF803-BA86-427B-A0C6-1338285C15A1}" presName="parentText" presStyleLbl="node1" presStyleIdx="4" presStyleCnt="5" custScaleX="142857" custLinFactNeighborX="56265" custLinFactNeighborY="-171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A8C546-C15A-49DD-92E3-C9FD17587046}" type="pres">
      <dgm:prSet presAssocID="{ADAEF803-BA86-427B-A0C6-1338285C15A1}" presName="negativeSpace" presStyleCnt="0"/>
      <dgm:spPr/>
    </dgm:pt>
    <dgm:pt modelId="{96902E5B-513F-4678-9F71-E2C1FC5E7CF7}" type="pres">
      <dgm:prSet presAssocID="{ADAEF803-BA86-427B-A0C6-1338285C15A1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66B25F2-9E4F-416F-A522-F2E1E19CC10A}" type="presOf" srcId="{4C38C9F8-A920-486D-BAD6-D0D67CBD2F4A}" destId="{A6DC54ED-B70B-433D-A178-B9DC5838D0F7}" srcOrd="1" destOrd="0" presId="urn:microsoft.com/office/officeart/2005/8/layout/list1"/>
    <dgm:cxn modelId="{FCF64ED4-FD94-4B33-87DD-6F1D6EF3F896}" type="presOf" srcId="{A41852F1-893C-4B7F-B84C-98EB7A1B139C}" destId="{5282CF5B-B1E9-4034-BCD1-03F6625B558F}" srcOrd="0" destOrd="0" presId="urn:microsoft.com/office/officeart/2005/8/layout/list1"/>
    <dgm:cxn modelId="{17529EF3-66F2-4F4D-BB42-DF82611F6A68}" type="presOf" srcId="{F2D9998C-AFF4-448A-BD9C-E7EC617740C9}" destId="{720F5EF3-BE54-4AA8-9D21-470E5CE9BE19}" srcOrd="1" destOrd="0" presId="urn:microsoft.com/office/officeart/2005/8/layout/list1"/>
    <dgm:cxn modelId="{0AB36780-8DF6-4DA0-8A4B-CD04A8A1B7E4}" srcId="{2715360D-EC32-477F-B28D-5F8C3C65EADA}" destId="{EE50EEF3-0737-4CB1-A065-67977280E189}" srcOrd="0" destOrd="0" parTransId="{03245F36-744A-4320-9C44-DDD285B92349}" sibTransId="{EC84915F-3448-462E-8DE8-EB0EF45F7F9E}"/>
    <dgm:cxn modelId="{BD032B6B-93C0-42FE-885E-CDD67D882401}" type="presOf" srcId="{EE50EEF3-0737-4CB1-A065-67977280E189}" destId="{FDDEBCFA-6605-48C0-BFA3-C5CC29397456}" srcOrd="0" destOrd="0" presId="urn:microsoft.com/office/officeart/2005/8/layout/list1"/>
    <dgm:cxn modelId="{90168488-1EA1-40B8-9D18-425D46E740C2}" srcId="{2715360D-EC32-477F-B28D-5F8C3C65EADA}" destId="{A41852F1-893C-4B7F-B84C-98EB7A1B139C}" srcOrd="2" destOrd="0" parTransId="{CAD49B47-401A-4AB7-B217-C8E5F012BB8C}" sibTransId="{4ED40202-24D6-4765-99D6-458253BFCAB8}"/>
    <dgm:cxn modelId="{C38F811E-E32E-430B-8529-29ED986AADB8}" type="presOf" srcId="{A41852F1-893C-4B7F-B84C-98EB7A1B139C}" destId="{1B6BE486-120D-4364-8FA9-CA2739BED639}" srcOrd="1" destOrd="0" presId="urn:microsoft.com/office/officeart/2005/8/layout/list1"/>
    <dgm:cxn modelId="{8655080E-36BE-4DDD-A4B6-E5E6B5701B97}" type="presOf" srcId="{4C38C9F8-A920-486D-BAD6-D0D67CBD2F4A}" destId="{ADA57D95-0386-4CD6-8EA1-0751977E8B42}" srcOrd="0" destOrd="0" presId="urn:microsoft.com/office/officeart/2005/8/layout/list1"/>
    <dgm:cxn modelId="{97D0D57A-9D62-4538-B41B-9F81FE039EE5}" type="presOf" srcId="{F2D9998C-AFF4-448A-BD9C-E7EC617740C9}" destId="{47BC6542-EEDA-4E51-8866-FEA0436FDB1B}" srcOrd="0" destOrd="0" presId="urn:microsoft.com/office/officeart/2005/8/layout/list1"/>
    <dgm:cxn modelId="{D24456C1-F1C8-4B5D-A345-F67955120C12}" srcId="{2715360D-EC32-477F-B28D-5F8C3C65EADA}" destId="{4C38C9F8-A920-486D-BAD6-D0D67CBD2F4A}" srcOrd="1" destOrd="0" parTransId="{416C6C15-F92B-408E-A60C-24EFEB2EF38B}" sibTransId="{958AD679-4B84-47DB-B8CD-01CE829287F6}"/>
    <dgm:cxn modelId="{CEC50DCE-1E91-4CC1-B69F-F0E1D71DAA79}" type="presOf" srcId="{ADAEF803-BA86-427B-A0C6-1338285C15A1}" destId="{1F249BA5-E08E-4131-B5E2-A9F64F9729DB}" srcOrd="1" destOrd="0" presId="urn:microsoft.com/office/officeart/2005/8/layout/list1"/>
    <dgm:cxn modelId="{0FE79137-DCFC-4707-80D6-E7FB351C3E61}" srcId="{2715360D-EC32-477F-B28D-5F8C3C65EADA}" destId="{ADAEF803-BA86-427B-A0C6-1338285C15A1}" srcOrd="4" destOrd="0" parTransId="{AB18E160-07AA-41E8-B918-F540FBD67A9F}" sibTransId="{88466BA4-9827-465B-AC16-0B1DDC21ECD0}"/>
    <dgm:cxn modelId="{C2F79EBC-5ABC-4623-8F5D-1556FD89E50D}" type="presOf" srcId="{EE50EEF3-0737-4CB1-A065-67977280E189}" destId="{13FE9192-967C-42B4-BD8A-3F7E5F3DF7C3}" srcOrd="1" destOrd="0" presId="urn:microsoft.com/office/officeart/2005/8/layout/list1"/>
    <dgm:cxn modelId="{9ADEEC73-53EB-4CCC-9987-98CFCF316225}" type="presOf" srcId="{ADAEF803-BA86-427B-A0C6-1338285C15A1}" destId="{E2159AC1-191A-4809-A7D8-CC4461683C35}" srcOrd="0" destOrd="0" presId="urn:microsoft.com/office/officeart/2005/8/layout/list1"/>
    <dgm:cxn modelId="{DCC89A14-19B6-4FD1-9C26-F1FA83CDC528}" srcId="{2715360D-EC32-477F-B28D-5F8C3C65EADA}" destId="{F2D9998C-AFF4-448A-BD9C-E7EC617740C9}" srcOrd="3" destOrd="0" parTransId="{90ACD8F3-4A27-4F80-89A0-C3041F427534}" sibTransId="{71A13900-D76E-4787-BFFC-2C3F294AFE51}"/>
    <dgm:cxn modelId="{362856EE-6913-418B-B3C8-353728F4698E}" type="presOf" srcId="{2715360D-EC32-477F-B28D-5F8C3C65EADA}" destId="{24F686D7-DD4A-45D8-892B-B5E5FC0B4C64}" srcOrd="0" destOrd="0" presId="urn:microsoft.com/office/officeart/2005/8/layout/list1"/>
    <dgm:cxn modelId="{BBD4A088-CD30-4D60-B1E8-E938E244290E}" type="presParOf" srcId="{24F686D7-DD4A-45D8-892B-B5E5FC0B4C64}" destId="{350E5A3C-D5A9-4D45-B6CE-D2A2DEF38EBD}" srcOrd="0" destOrd="0" presId="urn:microsoft.com/office/officeart/2005/8/layout/list1"/>
    <dgm:cxn modelId="{068C578E-2CB3-4036-B57D-F092B96E404D}" type="presParOf" srcId="{350E5A3C-D5A9-4D45-B6CE-D2A2DEF38EBD}" destId="{FDDEBCFA-6605-48C0-BFA3-C5CC29397456}" srcOrd="0" destOrd="0" presId="urn:microsoft.com/office/officeart/2005/8/layout/list1"/>
    <dgm:cxn modelId="{89FD8634-2058-4354-9494-CC96EF2666EC}" type="presParOf" srcId="{350E5A3C-D5A9-4D45-B6CE-D2A2DEF38EBD}" destId="{13FE9192-967C-42B4-BD8A-3F7E5F3DF7C3}" srcOrd="1" destOrd="0" presId="urn:microsoft.com/office/officeart/2005/8/layout/list1"/>
    <dgm:cxn modelId="{B4C70D80-3B59-4834-8835-17A08571F857}" type="presParOf" srcId="{24F686D7-DD4A-45D8-892B-B5E5FC0B4C64}" destId="{60D2EA01-18B7-4A33-8186-A6F66CD392AD}" srcOrd="1" destOrd="0" presId="urn:microsoft.com/office/officeart/2005/8/layout/list1"/>
    <dgm:cxn modelId="{EA2D3BBC-908D-445E-85BA-D2BFE3A19294}" type="presParOf" srcId="{24F686D7-DD4A-45D8-892B-B5E5FC0B4C64}" destId="{FD439BB8-8833-4BD6-AA7A-39C8EEB6877B}" srcOrd="2" destOrd="0" presId="urn:microsoft.com/office/officeart/2005/8/layout/list1"/>
    <dgm:cxn modelId="{D6435573-9E9B-4BF1-B690-AC6B0D8DD53C}" type="presParOf" srcId="{24F686D7-DD4A-45D8-892B-B5E5FC0B4C64}" destId="{8FA60684-9B12-46F0-AC61-67CDEA384B36}" srcOrd="3" destOrd="0" presId="urn:microsoft.com/office/officeart/2005/8/layout/list1"/>
    <dgm:cxn modelId="{27D07880-A456-4AE5-86BC-15C0933A007F}" type="presParOf" srcId="{24F686D7-DD4A-45D8-892B-B5E5FC0B4C64}" destId="{4DE2833D-2262-480D-95C6-D8E103728D34}" srcOrd="4" destOrd="0" presId="urn:microsoft.com/office/officeart/2005/8/layout/list1"/>
    <dgm:cxn modelId="{09E0743D-9DDC-4FE1-8580-AD0D1DC904F5}" type="presParOf" srcId="{4DE2833D-2262-480D-95C6-D8E103728D34}" destId="{ADA57D95-0386-4CD6-8EA1-0751977E8B42}" srcOrd="0" destOrd="0" presId="urn:microsoft.com/office/officeart/2005/8/layout/list1"/>
    <dgm:cxn modelId="{E07790D0-5A58-4929-AED7-C169437EEDE9}" type="presParOf" srcId="{4DE2833D-2262-480D-95C6-D8E103728D34}" destId="{A6DC54ED-B70B-433D-A178-B9DC5838D0F7}" srcOrd="1" destOrd="0" presId="urn:microsoft.com/office/officeart/2005/8/layout/list1"/>
    <dgm:cxn modelId="{F3FCAD7C-1741-4C35-ADD8-8E355725012F}" type="presParOf" srcId="{24F686D7-DD4A-45D8-892B-B5E5FC0B4C64}" destId="{244DFEA9-5258-492A-893A-69BCF00AB64D}" srcOrd="5" destOrd="0" presId="urn:microsoft.com/office/officeart/2005/8/layout/list1"/>
    <dgm:cxn modelId="{8F1EC4D3-C808-4544-981C-D66E27A4F362}" type="presParOf" srcId="{24F686D7-DD4A-45D8-892B-B5E5FC0B4C64}" destId="{4D6C4697-B824-4D91-93C4-1B416F7E8F4F}" srcOrd="6" destOrd="0" presId="urn:microsoft.com/office/officeart/2005/8/layout/list1"/>
    <dgm:cxn modelId="{CDBA9058-77BB-474B-87B3-029C096B752F}" type="presParOf" srcId="{24F686D7-DD4A-45D8-892B-B5E5FC0B4C64}" destId="{2DE36940-6914-49B1-AEFC-E827D29C6F7F}" srcOrd="7" destOrd="0" presId="urn:microsoft.com/office/officeart/2005/8/layout/list1"/>
    <dgm:cxn modelId="{F948AF9C-F4F7-4081-99B3-F0E5D887477D}" type="presParOf" srcId="{24F686D7-DD4A-45D8-892B-B5E5FC0B4C64}" destId="{C34A59C6-E3BF-4046-B33A-20AD2FA3DCAD}" srcOrd="8" destOrd="0" presId="urn:microsoft.com/office/officeart/2005/8/layout/list1"/>
    <dgm:cxn modelId="{B7925E79-01E7-4021-9491-A88FEA5F4022}" type="presParOf" srcId="{C34A59C6-E3BF-4046-B33A-20AD2FA3DCAD}" destId="{5282CF5B-B1E9-4034-BCD1-03F6625B558F}" srcOrd="0" destOrd="0" presId="urn:microsoft.com/office/officeart/2005/8/layout/list1"/>
    <dgm:cxn modelId="{A8EB8C67-AEDF-42A9-89D2-8BB225E80BD7}" type="presParOf" srcId="{C34A59C6-E3BF-4046-B33A-20AD2FA3DCAD}" destId="{1B6BE486-120D-4364-8FA9-CA2739BED639}" srcOrd="1" destOrd="0" presId="urn:microsoft.com/office/officeart/2005/8/layout/list1"/>
    <dgm:cxn modelId="{AE8F8F99-8B98-4D43-AD60-9DA654DC12B5}" type="presParOf" srcId="{24F686D7-DD4A-45D8-892B-B5E5FC0B4C64}" destId="{DE18CD4A-9BAB-447A-A8B3-0A6A9C96BDC7}" srcOrd="9" destOrd="0" presId="urn:microsoft.com/office/officeart/2005/8/layout/list1"/>
    <dgm:cxn modelId="{6DBDA148-185B-4370-8832-7EFCE1FFA9B6}" type="presParOf" srcId="{24F686D7-DD4A-45D8-892B-B5E5FC0B4C64}" destId="{C5605E5B-E27A-4A26-9551-89AD6CDFBC14}" srcOrd="10" destOrd="0" presId="urn:microsoft.com/office/officeart/2005/8/layout/list1"/>
    <dgm:cxn modelId="{648C6B43-9EB4-41D3-9E8C-EF7C6B08E4AF}" type="presParOf" srcId="{24F686D7-DD4A-45D8-892B-B5E5FC0B4C64}" destId="{7B7C4919-1708-44CE-9339-65AB892EC50E}" srcOrd="11" destOrd="0" presId="urn:microsoft.com/office/officeart/2005/8/layout/list1"/>
    <dgm:cxn modelId="{FA2C4C3F-8831-4704-88D7-944C00A0B400}" type="presParOf" srcId="{24F686D7-DD4A-45D8-892B-B5E5FC0B4C64}" destId="{28F0681D-25AD-47A6-9C99-0803BEEA43C4}" srcOrd="12" destOrd="0" presId="urn:microsoft.com/office/officeart/2005/8/layout/list1"/>
    <dgm:cxn modelId="{DBA5CC34-0AF8-4E65-A36D-D8432B7085D7}" type="presParOf" srcId="{28F0681D-25AD-47A6-9C99-0803BEEA43C4}" destId="{47BC6542-EEDA-4E51-8866-FEA0436FDB1B}" srcOrd="0" destOrd="0" presId="urn:microsoft.com/office/officeart/2005/8/layout/list1"/>
    <dgm:cxn modelId="{1F0D0CC4-ADC7-4716-B1D4-70E7F1460761}" type="presParOf" srcId="{28F0681D-25AD-47A6-9C99-0803BEEA43C4}" destId="{720F5EF3-BE54-4AA8-9D21-470E5CE9BE19}" srcOrd="1" destOrd="0" presId="urn:microsoft.com/office/officeart/2005/8/layout/list1"/>
    <dgm:cxn modelId="{FB6AE612-2897-473A-B0CE-CEE20FFA2D1F}" type="presParOf" srcId="{24F686D7-DD4A-45D8-892B-B5E5FC0B4C64}" destId="{0B745F53-1E05-4D6C-823A-34DD65D4A4F7}" srcOrd="13" destOrd="0" presId="urn:microsoft.com/office/officeart/2005/8/layout/list1"/>
    <dgm:cxn modelId="{497686D4-F503-4A50-9697-24937F685EA0}" type="presParOf" srcId="{24F686D7-DD4A-45D8-892B-B5E5FC0B4C64}" destId="{D1281BB6-EE9C-4EB3-B53B-B1B1F09A10B8}" srcOrd="14" destOrd="0" presId="urn:microsoft.com/office/officeart/2005/8/layout/list1"/>
    <dgm:cxn modelId="{E93C35B0-85A2-473E-8DEE-2B7CBE7C5A22}" type="presParOf" srcId="{24F686D7-DD4A-45D8-892B-B5E5FC0B4C64}" destId="{25AD8BAA-9B5E-4475-B69B-B480542064C9}" srcOrd="15" destOrd="0" presId="urn:microsoft.com/office/officeart/2005/8/layout/list1"/>
    <dgm:cxn modelId="{125D6E8F-5C4E-4BC4-8246-44A4602B65BD}" type="presParOf" srcId="{24F686D7-DD4A-45D8-892B-B5E5FC0B4C64}" destId="{C8506DD4-5200-4C40-82A8-E2B5F2E5EF21}" srcOrd="16" destOrd="0" presId="urn:microsoft.com/office/officeart/2005/8/layout/list1"/>
    <dgm:cxn modelId="{94EBC661-F51C-4CDA-A199-BD9E1B4769F3}" type="presParOf" srcId="{C8506DD4-5200-4C40-82A8-E2B5F2E5EF21}" destId="{E2159AC1-191A-4809-A7D8-CC4461683C35}" srcOrd="0" destOrd="0" presId="urn:microsoft.com/office/officeart/2005/8/layout/list1"/>
    <dgm:cxn modelId="{3833609B-C61E-4045-97A6-4083C866BE05}" type="presParOf" srcId="{C8506DD4-5200-4C40-82A8-E2B5F2E5EF21}" destId="{1F249BA5-E08E-4131-B5E2-A9F64F9729DB}" srcOrd="1" destOrd="0" presId="urn:microsoft.com/office/officeart/2005/8/layout/list1"/>
    <dgm:cxn modelId="{93DA0397-71CE-4824-86CA-270B87D50315}" type="presParOf" srcId="{24F686D7-DD4A-45D8-892B-B5E5FC0B4C64}" destId="{F2A8C546-C15A-49DD-92E3-C9FD17587046}" srcOrd="17" destOrd="0" presId="urn:microsoft.com/office/officeart/2005/8/layout/list1"/>
    <dgm:cxn modelId="{84884107-7CD8-4CF2-8988-D20563377B03}" type="presParOf" srcId="{24F686D7-DD4A-45D8-892B-B5E5FC0B4C64}" destId="{96902E5B-513F-4678-9F71-E2C1FC5E7CF7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715360D-EC32-477F-B28D-5F8C3C65EADA}" type="doc">
      <dgm:prSet loTypeId="urn:microsoft.com/office/officeart/2005/8/layout/list1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EE50EEF3-0737-4CB1-A065-67977280E189}">
      <dgm:prSet custT="1"/>
      <dgm:spPr/>
      <dgm:t>
        <a:bodyPr/>
        <a:lstStyle/>
        <a:p>
          <a:r>
            <a:rPr lang="ru-RU" sz="1800" dirty="0" smtClean="0"/>
            <a:t>Организация и проведение конкурсов региональных практик  по </a:t>
          </a:r>
          <a:r>
            <a:rPr lang="ru-RU" sz="1800" b="1" dirty="0" smtClean="0"/>
            <a:t>5-ти</a:t>
          </a:r>
          <a:r>
            <a:rPr lang="ru-RU" sz="1800" dirty="0" smtClean="0"/>
            <a:t> направлениям: </a:t>
          </a:r>
          <a:r>
            <a:rPr lang="ru-RU" sz="1800" b="1" dirty="0" smtClean="0"/>
            <a:t> 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245F36-744A-4320-9C44-DDD285B92349}" type="parTrans" cxnId="{0AB36780-8DF6-4DA0-8A4B-CD04A8A1B7E4}">
      <dgm:prSet/>
      <dgm:spPr/>
      <dgm:t>
        <a:bodyPr/>
        <a:lstStyle/>
        <a:p>
          <a:endParaRPr lang="ru-RU" sz="1400"/>
        </a:p>
      </dgm:t>
    </dgm:pt>
    <dgm:pt modelId="{EC84915F-3448-462E-8DE8-EB0EF45F7F9E}" type="sibTrans" cxnId="{0AB36780-8DF6-4DA0-8A4B-CD04A8A1B7E4}">
      <dgm:prSet/>
      <dgm:spPr/>
      <dgm:t>
        <a:bodyPr/>
        <a:lstStyle/>
        <a:p>
          <a:endParaRPr lang="ru-RU" sz="1400"/>
        </a:p>
      </dgm:t>
    </dgm:pt>
    <dgm:pt modelId="{4C38C9F8-A920-486D-BAD6-D0D67CBD2F4A}">
      <dgm:prSet custT="1"/>
      <dgm:spPr/>
      <dgm:t>
        <a:bodyPr/>
        <a:lstStyle/>
        <a:p>
          <a:r>
            <a:rPr lang="ru-RU" sz="1800" dirty="0" smtClean="0"/>
            <a:t>Организация экспертизы региональных практик в рамках конкурса – </a:t>
          </a:r>
          <a:r>
            <a:rPr lang="ru-RU" sz="1800" b="1" dirty="0" smtClean="0"/>
            <a:t>5 направлений</a:t>
          </a:r>
          <a:endParaRPr lang="ru-RU" sz="1800" b="1" dirty="0" smtClean="0">
            <a:solidFill>
              <a:srgbClr val="FF0000"/>
            </a:solidFill>
          </a:endParaRPr>
        </a:p>
      </dgm:t>
    </dgm:pt>
    <dgm:pt modelId="{416C6C15-F92B-408E-A60C-24EFEB2EF38B}" type="parTrans" cxnId="{D24456C1-F1C8-4B5D-A345-F67955120C12}">
      <dgm:prSet/>
      <dgm:spPr/>
      <dgm:t>
        <a:bodyPr/>
        <a:lstStyle/>
        <a:p>
          <a:endParaRPr lang="ru-RU"/>
        </a:p>
      </dgm:t>
    </dgm:pt>
    <dgm:pt modelId="{958AD679-4B84-47DB-B8CD-01CE829287F6}" type="sibTrans" cxnId="{D24456C1-F1C8-4B5D-A345-F67955120C12}">
      <dgm:prSet/>
      <dgm:spPr/>
      <dgm:t>
        <a:bodyPr/>
        <a:lstStyle/>
        <a:p>
          <a:endParaRPr lang="ru-RU"/>
        </a:p>
      </dgm:t>
    </dgm:pt>
    <dgm:pt modelId="{A41852F1-893C-4B7F-B84C-98EB7A1B139C}">
      <dgm:prSet custT="1"/>
      <dgm:spPr/>
      <dgm:t>
        <a:bodyPr/>
        <a:lstStyle/>
        <a:p>
          <a:r>
            <a:rPr lang="ru-RU" sz="1800" dirty="0" smtClean="0"/>
            <a:t>Формирование оригинал-макета, публикация сборника лучших региональных практик  по 5 направлениям объемом не менее </a:t>
          </a:r>
          <a:r>
            <a:rPr lang="ru-RU" sz="1800" b="1" dirty="0" smtClean="0"/>
            <a:t>12 </a:t>
          </a:r>
          <a:r>
            <a:rPr lang="ru-RU" sz="1800" b="1" dirty="0" err="1" smtClean="0"/>
            <a:t>п.л</a:t>
          </a:r>
          <a:r>
            <a:rPr lang="ru-RU" sz="1800" b="1" dirty="0" smtClean="0"/>
            <a:t>.</a:t>
          </a:r>
          <a:endParaRPr lang="ru-RU" sz="1800" b="1" dirty="0" smtClean="0">
            <a:solidFill>
              <a:schemeClr val="tx1"/>
            </a:solidFill>
          </a:endParaRPr>
        </a:p>
      </dgm:t>
    </dgm:pt>
    <dgm:pt modelId="{CAD49B47-401A-4AB7-B217-C8E5F012BB8C}" type="parTrans" cxnId="{90168488-1EA1-40B8-9D18-425D46E740C2}">
      <dgm:prSet/>
      <dgm:spPr/>
      <dgm:t>
        <a:bodyPr/>
        <a:lstStyle/>
        <a:p>
          <a:endParaRPr lang="ru-RU"/>
        </a:p>
      </dgm:t>
    </dgm:pt>
    <dgm:pt modelId="{4ED40202-24D6-4765-99D6-458253BFCAB8}" type="sibTrans" cxnId="{90168488-1EA1-40B8-9D18-425D46E740C2}">
      <dgm:prSet/>
      <dgm:spPr/>
      <dgm:t>
        <a:bodyPr/>
        <a:lstStyle/>
        <a:p>
          <a:endParaRPr lang="ru-RU"/>
        </a:p>
      </dgm:t>
    </dgm:pt>
    <dgm:pt modelId="{24F686D7-DD4A-45D8-892B-B5E5FC0B4C64}" type="pres">
      <dgm:prSet presAssocID="{2715360D-EC32-477F-B28D-5F8C3C65EAD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0E5A3C-D5A9-4D45-B6CE-D2A2DEF38EBD}" type="pres">
      <dgm:prSet presAssocID="{EE50EEF3-0737-4CB1-A065-67977280E189}" presName="parentLin" presStyleCnt="0"/>
      <dgm:spPr/>
    </dgm:pt>
    <dgm:pt modelId="{FDDEBCFA-6605-48C0-BFA3-C5CC29397456}" type="pres">
      <dgm:prSet presAssocID="{EE50EEF3-0737-4CB1-A065-67977280E18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3FE9192-967C-42B4-BD8A-3F7E5F3DF7C3}" type="pres">
      <dgm:prSet presAssocID="{EE50EEF3-0737-4CB1-A065-67977280E189}" presName="parentText" presStyleLbl="node1" presStyleIdx="0" presStyleCnt="3" custScaleX="173386" custScaleY="146951" custLinFactNeighborX="-11702" custLinFactNeighborY="-249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D2EA01-18B7-4A33-8186-A6F66CD392AD}" type="pres">
      <dgm:prSet presAssocID="{EE50EEF3-0737-4CB1-A065-67977280E189}" presName="negativeSpace" presStyleCnt="0"/>
      <dgm:spPr/>
    </dgm:pt>
    <dgm:pt modelId="{FD439BB8-8833-4BD6-AA7A-39C8EEB6877B}" type="pres">
      <dgm:prSet presAssocID="{EE50EEF3-0737-4CB1-A065-67977280E189}" presName="childText" presStyleLbl="conFgAcc1" presStyleIdx="0" presStyleCnt="3">
        <dgm:presLayoutVars>
          <dgm:bulletEnabled val="1"/>
        </dgm:presLayoutVars>
      </dgm:prSet>
      <dgm:spPr/>
    </dgm:pt>
    <dgm:pt modelId="{8FA60684-9B12-46F0-AC61-67CDEA384B36}" type="pres">
      <dgm:prSet presAssocID="{EC84915F-3448-462E-8DE8-EB0EF45F7F9E}" presName="spaceBetweenRectangles" presStyleCnt="0"/>
      <dgm:spPr/>
    </dgm:pt>
    <dgm:pt modelId="{4DE2833D-2262-480D-95C6-D8E103728D34}" type="pres">
      <dgm:prSet presAssocID="{4C38C9F8-A920-486D-BAD6-D0D67CBD2F4A}" presName="parentLin" presStyleCnt="0"/>
      <dgm:spPr/>
    </dgm:pt>
    <dgm:pt modelId="{ADA57D95-0386-4CD6-8EA1-0751977E8B42}" type="pres">
      <dgm:prSet presAssocID="{4C38C9F8-A920-486D-BAD6-D0D67CBD2F4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6DC54ED-B70B-433D-A178-B9DC5838D0F7}" type="pres">
      <dgm:prSet presAssocID="{4C38C9F8-A920-486D-BAD6-D0D67CBD2F4A}" presName="parentText" presStyleLbl="node1" presStyleIdx="1" presStyleCnt="3" custScaleX="152064" custLinFactNeighborX="5011" custLinFactNeighborY="-106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4DFEA9-5258-492A-893A-69BCF00AB64D}" type="pres">
      <dgm:prSet presAssocID="{4C38C9F8-A920-486D-BAD6-D0D67CBD2F4A}" presName="negativeSpace" presStyleCnt="0"/>
      <dgm:spPr/>
    </dgm:pt>
    <dgm:pt modelId="{4D6C4697-B824-4D91-93C4-1B416F7E8F4F}" type="pres">
      <dgm:prSet presAssocID="{4C38C9F8-A920-486D-BAD6-D0D67CBD2F4A}" presName="childText" presStyleLbl="conFgAcc1" presStyleIdx="1" presStyleCnt="3">
        <dgm:presLayoutVars>
          <dgm:bulletEnabled val="1"/>
        </dgm:presLayoutVars>
      </dgm:prSet>
      <dgm:spPr/>
    </dgm:pt>
    <dgm:pt modelId="{2DE36940-6914-49B1-AEFC-E827D29C6F7F}" type="pres">
      <dgm:prSet presAssocID="{958AD679-4B84-47DB-B8CD-01CE829287F6}" presName="spaceBetweenRectangles" presStyleCnt="0"/>
      <dgm:spPr/>
    </dgm:pt>
    <dgm:pt modelId="{C34A59C6-E3BF-4046-B33A-20AD2FA3DCAD}" type="pres">
      <dgm:prSet presAssocID="{A41852F1-893C-4B7F-B84C-98EB7A1B139C}" presName="parentLin" presStyleCnt="0"/>
      <dgm:spPr/>
    </dgm:pt>
    <dgm:pt modelId="{5282CF5B-B1E9-4034-BCD1-03F6625B558F}" type="pres">
      <dgm:prSet presAssocID="{A41852F1-893C-4B7F-B84C-98EB7A1B139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1B6BE486-120D-4364-8FA9-CA2739BED639}" type="pres">
      <dgm:prSet presAssocID="{A41852F1-893C-4B7F-B84C-98EB7A1B139C}" presName="parentText" presStyleLbl="node1" presStyleIdx="2" presStyleCnt="3" custScaleX="152064" custLinFactNeighborX="-3898" custLinFactNeighborY="-274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18CD4A-9BAB-447A-A8B3-0A6A9C96BDC7}" type="pres">
      <dgm:prSet presAssocID="{A41852F1-893C-4B7F-B84C-98EB7A1B139C}" presName="negativeSpace" presStyleCnt="0"/>
      <dgm:spPr/>
    </dgm:pt>
    <dgm:pt modelId="{C5605E5B-E27A-4A26-9551-89AD6CDFBC14}" type="pres">
      <dgm:prSet presAssocID="{A41852F1-893C-4B7F-B84C-98EB7A1B139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62856EE-6913-418B-B3C8-353728F4698E}" type="presOf" srcId="{2715360D-EC32-477F-B28D-5F8C3C65EADA}" destId="{24F686D7-DD4A-45D8-892B-B5E5FC0B4C64}" srcOrd="0" destOrd="0" presId="urn:microsoft.com/office/officeart/2005/8/layout/list1"/>
    <dgm:cxn modelId="{90168488-1EA1-40B8-9D18-425D46E740C2}" srcId="{2715360D-EC32-477F-B28D-5F8C3C65EADA}" destId="{A41852F1-893C-4B7F-B84C-98EB7A1B139C}" srcOrd="2" destOrd="0" parTransId="{CAD49B47-401A-4AB7-B217-C8E5F012BB8C}" sibTransId="{4ED40202-24D6-4765-99D6-458253BFCAB8}"/>
    <dgm:cxn modelId="{FCF64ED4-FD94-4B33-87DD-6F1D6EF3F896}" type="presOf" srcId="{A41852F1-893C-4B7F-B84C-98EB7A1B139C}" destId="{5282CF5B-B1E9-4034-BCD1-03F6625B558F}" srcOrd="0" destOrd="0" presId="urn:microsoft.com/office/officeart/2005/8/layout/list1"/>
    <dgm:cxn modelId="{BD032B6B-93C0-42FE-885E-CDD67D882401}" type="presOf" srcId="{EE50EEF3-0737-4CB1-A065-67977280E189}" destId="{FDDEBCFA-6605-48C0-BFA3-C5CC29397456}" srcOrd="0" destOrd="0" presId="urn:microsoft.com/office/officeart/2005/8/layout/list1"/>
    <dgm:cxn modelId="{C38F811E-E32E-430B-8529-29ED986AADB8}" type="presOf" srcId="{A41852F1-893C-4B7F-B84C-98EB7A1B139C}" destId="{1B6BE486-120D-4364-8FA9-CA2739BED639}" srcOrd="1" destOrd="0" presId="urn:microsoft.com/office/officeart/2005/8/layout/list1"/>
    <dgm:cxn modelId="{D24456C1-F1C8-4B5D-A345-F67955120C12}" srcId="{2715360D-EC32-477F-B28D-5F8C3C65EADA}" destId="{4C38C9F8-A920-486D-BAD6-D0D67CBD2F4A}" srcOrd="1" destOrd="0" parTransId="{416C6C15-F92B-408E-A60C-24EFEB2EF38B}" sibTransId="{958AD679-4B84-47DB-B8CD-01CE829287F6}"/>
    <dgm:cxn modelId="{566B25F2-9E4F-416F-A522-F2E1E19CC10A}" type="presOf" srcId="{4C38C9F8-A920-486D-BAD6-D0D67CBD2F4A}" destId="{A6DC54ED-B70B-433D-A178-B9DC5838D0F7}" srcOrd="1" destOrd="0" presId="urn:microsoft.com/office/officeart/2005/8/layout/list1"/>
    <dgm:cxn modelId="{C2F79EBC-5ABC-4623-8F5D-1556FD89E50D}" type="presOf" srcId="{EE50EEF3-0737-4CB1-A065-67977280E189}" destId="{13FE9192-967C-42B4-BD8A-3F7E5F3DF7C3}" srcOrd="1" destOrd="0" presId="urn:microsoft.com/office/officeart/2005/8/layout/list1"/>
    <dgm:cxn modelId="{8655080E-36BE-4DDD-A4B6-E5E6B5701B97}" type="presOf" srcId="{4C38C9F8-A920-486D-BAD6-D0D67CBD2F4A}" destId="{ADA57D95-0386-4CD6-8EA1-0751977E8B42}" srcOrd="0" destOrd="0" presId="urn:microsoft.com/office/officeart/2005/8/layout/list1"/>
    <dgm:cxn modelId="{0AB36780-8DF6-4DA0-8A4B-CD04A8A1B7E4}" srcId="{2715360D-EC32-477F-B28D-5F8C3C65EADA}" destId="{EE50EEF3-0737-4CB1-A065-67977280E189}" srcOrd="0" destOrd="0" parTransId="{03245F36-744A-4320-9C44-DDD285B92349}" sibTransId="{EC84915F-3448-462E-8DE8-EB0EF45F7F9E}"/>
    <dgm:cxn modelId="{BBD4A088-CD30-4D60-B1E8-E938E244290E}" type="presParOf" srcId="{24F686D7-DD4A-45D8-892B-B5E5FC0B4C64}" destId="{350E5A3C-D5A9-4D45-B6CE-D2A2DEF38EBD}" srcOrd="0" destOrd="0" presId="urn:microsoft.com/office/officeart/2005/8/layout/list1"/>
    <dgm:cxn modelId="{068C578E-2CB3-4036-B57D-F092B96E404D}" type="presParOf" srcId="{350E5A3C-D5A9-4D45-B6CE-D2A2DEF38EBD}" destId="{FDDEBCFA-6605-48C0-BFA3-C5CC29397456}" srcOrd="0" destOrd="0" presId="urn:microsoft.com/office/officeart/2005/8/layout/list1"/>
    <dgm:cxn modelId="{89FD8634-2058-4354-9494-CC96EF2666EC}" type="presParOf" srcId="{350E5A3C-D5A9-4D45-B6CE-D2A2DEF38EBD}" destId="{13FE9192-967C-42B4-BD8A-3F7E5F3DF7C3}" srcOrd="1" destOrd="0" presId="urn:microsoft.com/office/officeart/2005/8/layout/list1"/>
    <dgm:cxn modelId="{B4C70D80-3B59-4834-8835-17A08571F857}" type="presParOf" srcId="{24F686D7-DD4A-45D8-892B-B5E5FC0B4C64}" destId="{60D2EA01-18B7-4A33-8186-A6F66CD392AD}" srcOrd="1" destOrd="0" presId="urn:microsoft.com/office/officeart/2005/8/layout/list1"/>
    <dgm:cxn modelId="{EA2D3BBC-908D-445E-85BA-D2BFE3A19294}" type="presParOf" srcId="{24F686D7-DD4A-45D8-892B-B5E5FC0B4C64}" destId="{FD439BB8-8833-4BD6-AA7A-39C8EEB6877B}" srcOrd="2" destOrd="0" presId="urn:microsoft.com/office/officeart/2005/8/layout/list1"/>
    <dgm:cxn modelId="{D6435573-9E9B-4BF1-B690-AC6B0D8DD53C}" type="presParOf" srcId="{24F686D7-DD4A-45D8-892B-B5E5FC0B4C64}" destId="{8FA60684-9B12-46F0-AC61-67CDEA384B36}" srcOrd="3" destOrd="0" presId="urn:microsoft.com/office/officeart/2005/8/layout/list1"/>
    <dgm:cxn modelId="{27D07880-A456-4AE5-86BC-15C0933A007F}" type="presParOf" srcId="{24F686D7-DD4A-45D8-892B-B5E5FC0B4C64}" destId="{4DE2833D-2262-480D-95C6-D8E103728D34}" srcOrd="4" destOrd="0" presId="urn:microsoft.com/office/officeart/2005/8/layout/list1"/>
    <dgm:cxn modelId="{09E0743D-9DDC-4FE1-8580-AD0D1DC904F5}" type="presParOf" srcId="{4DE2833D-2262-480D-95C6-D8E103728D34}" destId="{ADA57D95-0386-4CD6-8EA1-0751977E8B42}" srcOrd="0" destOrd="0" presId="urn:microsoft.com/office/officeart/2005/8/layout/list1"/>
    <dgm:cxn modelId="{E07790D0-5A58-4929-AED7-C169437EEDE9}" type="presParOf" srcId="{4DE2833D-2262-480D-95C6-D8E103728D34}" destId="{A6DC54ED-B70B-433D-A178-B9DC5838D0F7}" srcOrd="1" destOrd="0" presId="urn:microsoft.com/office/officeart/2005/8/layout/list1"/>
    <dgm:cxn modelId="{F3FCAD7C-1741-4C35-ADD8-8E355725012F}" type="presParOf" srcId="{24F686D7-DD4A-45D8-892B-B5E5FC0B4C64}" destId="{244DFEA9-5258-492A-893A-69BCF00AB64D}" srcOrd="5" destOrd="0" presId="urn:microsoft.com/office/officeart/2005/8/layout/list1"/>
    <dgm:cxn modelId="{8F1EC4D3-C808-4544-981C-D66E27A4F362}" type="presParOf" srcId="{24F686D7-DD4A-45D8-892B-B5E5FC0B4C64}" destId="{4D6C4697-B824-4D91-93C4-1B416F7E8F4F}" srcOrd="6" destOrd="0" presId="urn:microsoft.com/office/officeart/2005/8/layout/list1"/>
    <dgm:cxn modelId="{CDBA9058-77BB-474B-87B3-029C096B752F}" type="presParOf" srcId="{24F686D7-DD4A-45D8-892B-B5E5FC0B4C64}" destId="{2DE36940-6914-49B1-AEFC-E827D29C6F7F}" srcOrd="7" destOrd="0" presId="urn:microsoft.com/office/officeart/2005/8/layout/list1"/>
    <dgm:cxn modelId="{F948AF9C-F4F7-4081-99B3-F0E5D887477D}" type="presParOf" srcId="{24F686D7-DD4A-45D8-892B-B5E5FC0B4C64}" destId="{C34A59C6-E3BF-4046-B33A-20AD2FA3DCAD}" srcOrd="8" destOrd="0" presId="urn:microsoft.com/office/officeart/2005/8/layout/list1"/>
    <dgm:cxn modelId="{B7925E79-01E7-4021-9491-A88FEA5F4022}" type="presParOf" srcId="{C34A59C6-E3BF-4046-B33A-20AD2FA3DCAD}" destId="{5282CF5B-B1E9-4034-BCD1-03F6625B558F}" srcOrd="0" destOrd="0" presId="urn:microsoft.com/office/officeart/2005/8/layout/list1"/>
    <dgm:cxn modelId="{A8EB8C67-AEDF-42A9-89D2-8BB225E80BD7}" type="presParOf" srcId="{C34A59C6-E3BF-4046-B33A-20AD2FA3DCAD}" destId="{1B6BE486-120D-4364-8FA9-CA2739BED639}" srcOrd="1" destOrd="0" presId="urn:microsoft.com/office/officeart/2005/8/layout/list1"/>
    <dgm:cxn modelId="{AE8F8F99-8B98-4D43-AD60-9DA654DC12B5}" type="presParOf" srcId="{24F686D7-DD4A-45D8-892B-B5E5FC0B4C64}" destId="{DE18CD4A-9BAB-447A-A8B3-0A6A9C96BDC7}" srcOrd="9" destOrd="0" presId="urn:microsoft.com/office/officeart/2005/8/layout/list1"/>
    <dgm:cxn modelId="{6DBDA148-185B-4370-8832-7EFCE1FFA9B6}" type="presParOf" srcId="{24F686D7-DD4A-45D8-892B-B5E5FC0B4C64}" destId="{C5605E5B-E27A-4A26-9551-89AD6CDFBC1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715360D-EC32-477F-B28D-5F8C3C65EADA}" type="doc">
      <dgm:prSet loTypeId="urn:microsoft.com/office/officeart/2005/8/layout/list1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EE50EEF3-0737-4CB1-A065-67977280E189}">
      <dgm:prSet custT="1"/>
      <dgm:spPr/>
      <dgm:t>
        <a:bodyPr/>
        <a:lstStyle/>
        <a:p>
          <a:r>
            <a:rPr lang="ru-RU" sz="1800" dirty="0" smtClean="0"/>
            <a:t>Межрегиональная конференция «Модернизация технологий и содержания обучения в соответствии с новым ФГОС: опыт; проблемы; перспективы»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245F36-744A-4320-9C44-DDD285B92349}" type="parTrans" cxnId="{0AB36780-8DF6-4DA0-8A4B-CD04A8A1B7E4}">
      <dgm:prSet/>
      <dgm:spPr/>
      <dgm:t>
        <a:bodyPr/>
        <a:lstStyle/>
        <a:p>
          <a:endParaRPr lang="ru-RU" sz="1400"/>
        </a:p>
      </dgm:t>
    </dgm:pt>
    <dgm:pt modelId="{EC84915F-3448-462E-8DE8-EB0EF45F7F9E}" type="sibTrans" cxnId="{0AB36780-8DF6-4DA0-8A4B-CD04A8A1B7E4}">
      <dgm:prSet/>
      <dgm:spPr/>
      <dgm:t>
        <a:bodyPr/>
        <a:lstStyle/>
        <a:p>
          <a:endParaRPr lang="ru-RU" sz="1400"/>
        </a:p>
      </dgm:t>
    </dgm:pt>
    <dgm:pt modelId="{4C38C9F8-A920-486D-BAD6-D0D67CBD2F4A}">
      <dgm:prSet custT="1"/>
      <dgm:spPr/>
      <dgm:t>
        <a:bodyPr/>
        <a:lstStyle/>
        <a:p>
          <a:r>
            <a:rPr lang="ru-RU" sz="1800" dirty="0" smtClean="0"/>
            <a:t>Региональный семинар «Разработка и реализация ОООП с учетом ФГОС и концепций преподавания учебных предметов (предметных областей)»</a:t>
          </a:r>
          <a:endParaRPr lang="ru-RU" sz="1800" b="1" dirty="0" smtClean="0">
            <a:solidFill>
              <a:srgbClr val="FF0000"/>
            </a:solidFill>
          </a:endParaRPr>
        </a:p>
      </dgm:t>
    </dgm:pt>
    <dgm:pt modelId="{416C6C15-F92B-408E-A60C-24EFEB2EF38B}" type="parTrans" cxnId="{D24456C1-F1C8-4B5D-A345-F67955120C12}">
      <dgm:prSet/>
      <dgm:spPr/>
      <dgm:t>
        <a:bodyPr/>
        <a:lstStyle/>
        <a:p>
          <a:endParaRPr lang="ru-RU"/>
        </a:p>
      </dgm:t>
    </dgm:pt>
    <dgm:pt modelId="{958AD679-4B84-47DB-B8CD-01CE829287F6}" type="sibTrans" cxnId="{D24456C1-F1C8-4B5D-A345-F67955120C12}">
      <dgm:prSet/>
      <dgm:spPr/>
      <dgm:t>
        <a:bodyPr/>
        <a:lstStyle/>
        <a:p>
          <a:endParaRPr lang="ru-RU"/>
        </a:p>
      </dgm:t>
    </dgm:pt>
    <dgm:pt modelId="{A41852F1-893C-4B7F-B84C-98EB7A1B139C}">
      <dgm:prSet custT="1"/>
      <dgm:spPr/>
      <dgm:t>
        <a:bodyPr/>
        <a:lstStyle/>
        <a:p>
          <a:r>
            <a:rPr lang="ru-RU" sz="1800" dirty="0" smtClean="0"/>
            <a:t>Фестиваль мастер-классов по практике инклюзивного образования </a:t>
          </a:r>
          <a:endParaRPr lang="ru-RU" sz="1800" b="1" dirty="0" smtClean="0">
            <a:solidFill>
              <a:schemeClr val="tx1"/>
            </a:solidFill>
          </a:endParaRPr>
        </a:p>
      </dgm:t>
    </dgm:pt>
    <dgm:pt modelId="{CAD49B47-401A-4AB7-B217-C8E5F012BB8C}" type="parTrans" cxnId="{90168488-1EA1-40B8-9D18-425D46E740C2}">
      <dgm:prSet/>
      <dgm:spPr/>
      <dgm:t>
        <a:bodyPr/>
        <a:lstStyle/>
        <a:p>
          <a:endParaRPr lang="ru-RU"/>
        </a:p>
      </dgm:t>
    </dgm:pt>
    <dgm:pt modelId="{4ED40202-24D6-4765-99D6-458253BFCAB8}" type="sibTrans" cxnId="{90168488-1EA1-40B8-9D18-425D46E740C2}">
      <dgm:prSet/>
      <dgm:spPr/>
      <dgm:t>
        <a:bodyPr/>
        <a:lstStyle/>
        <a:p>
          <a:endParaRPr lang="ru-RU"/>
        </a:p>
      </dgm:t>
    </dgm:pt>
    <dgm:pt modelId="{525E20F9-6A8E-4415-982F-03D89A08A9FB}">
      <dgm:prSet custT="1"/>
      <dgm:spPr/>
      <dgm:t>
        <a:bodyPr/>
        <a:lstStyle/>
        <a:p>
          <a:r>
            <a:rPr lang="ru-RU" sz="1800" dirty="0" smtClean="0"/>
            <a:t>Межрегиональный семинар (</a:t>
          </a:r>
          <a:r>
            <a:rPr lang="ru-RU" sz="1800" dirty="0" err="1" smtClean="0"/>
            <a:t>вебинар</a:t>
          </a:r>
          <a:r>
            <a:rPr lang="ru-RU" sz="1800" dirty="0" smtClean="0"/>
            <a:t>) «Механизмы интеграции общего и дополнительного образования для достижения предметных, </a:t>
          </a:r>
          <a:r>
            <a:rPr lang="ru-RU" sz="1800" dirty="0" err="1" smtClean="0"/>
            <a:t>метапредметных</a:t>
          </a:r>
          <a:r>
            <a:rPr lang="ru-RU" sz="1800" dirty="0" smtClean="0"/>
            <a:t> и личностных результатов ФГОС с учетом предметных концепций»  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6D310D-844A-4C3D-AAA7-4FCF274AE09F}" type="parTrans" cxnId="{4AAFDAF6-FFCE-40EF-8F81-41D7C6673AC4}">
      <dgm:prSet/>
      <dgm:spPr/>
      <dgm:t>
        <a:bodyPr/>
        <a:lstStyle/>
        <a:p>
          <a:endParaRPr lang="ru-RU"/>
        </a:p>
      </dgm:t>
    </dgm:pt>
    <dgm:pt modelId="{17362E2C-20A0-4BA3-8856-39907001F5D8}" type="sibTrans" cxnId="{4AAFDAF6-FFCE-40EF-8F81-41D7C6673AC4}">
      <dgm:prSet/>
      <dgm:spPr/>
      <dgm:t>
        <a:bodyPr/>
        <a:lstStyle/>
        <a:p>
          <a:endParaRPr lang="ru-RU"/>
        </a:p>
      </dgm:t>
    </dgm:pt>
    <dgm:pt modelId="{13B67745-3C04-4988-AF09-0AA8F3809E18}">
      <dgm:prSet custT="1"/>
      <dgm:spPr/>
      <dgm:t>
        <a:bodyPr/>
        <a:lstStyle/>
        <a:p>
          <a:r>
            <a:rPr lang="ru-RU" sz="1800" dirty="0" smtClean="0"/>
            <a:t>Издание целевого выпуска журнала «РОСТ» с межрегиональным участием </a:t>
          </a:r>
          <a:endParaRPr lang="ru-RU" sz="1800" b="1" dirty="0" smtClean="0">
            <a:solidFill>
              <a:schemeClr val="tx1"/>
            </a:solidFill>
          </a:endParaRPr>
        </a:p>
      </dgm:t>
    </dgm:pt>
    <dgm:pt modelId="{FD496516-B3DC-45C9-A45F-285149924DD8}" type="parTrans" cxnId="{5C3E9F0C-8EBF-48FE-99C9-1E2FCB1A500C}">
      <dgm:prSet/>
      <dgm:spPr/>
      <dgm:t>
        <a:bodyPr/>
        <a:lstStyle/>
        <a:p>
          <a:endParaRPr lang="ru-RU"/>
        </a:p>
      </dgm:t>
    </dgm:pt>
    <dgm:pt modelId="{362316A0-EE87-440D-A558-7DD761F2458A}" type="sibTrans" cxnId="{5C3E9F0C-8EBF-48FE-99C9-1E2FCB1A500C}">
      <dgm:prSet/>
      <dgm:spPr/>
      <dgm:t>
        <a:bodyPr/>
        <a:lstStyle/>
        <a:p>
          <a:endParaRPr lang="ru-RU"/>
        </a:p>
      </dgm:t>
    </dgm:pt>
    <dgm:pt modelId="{694E8244-58EF-4C30-A07B-F7D8AF8E03A1}">
      <dgm:prSet custT="1"/>
      <dgm:spPr/>
      <dgm:t>
        <a:bodyPr/>
        <a:lstStyle/>
        <a:p>
          <a:r>
            <a:rPr lang="ru-RU" sz="1800" b="0" dirty="0" smtClean="0">
              <a:solidFill>
                <a:schemeClr val="tx1"/>
              </a:solidFill>
            </a:rPr>
            <a:t>Участие во Всероссийских, межрегиональных мероприятиях</a:t>
          </a:r>
          <a:endParaRPr lang="ru-RU" sz="1800" b="0" dirty="0" smtClean="0">
            <a:solidFill>
              <a:schemeClr val="tx1"/>
            </a:solidFill>
          </a:endParaRPr>
        </a:p>
      </dgm:t>
    </dgm:pt>
    <dgm:pt modelId="{94C100EC-6B98-40EE-957D-1671906567C7}" type="parTrans" cxnId="{C97CCBD5-0F31-444B-B785-F8EDBFBB267D}">
      <dgm:prSet/>
      <dgm:spPr/>
      <dgm:t>
        <a:bodyPr/>
        <a:lstStyle/>
        <a:p>
          <a:endParaRPr lang="ru-RU"/>
        </a:p>
      </dgm:t>
    </dgm:pt>
    <dgm:pt modelId="{47700EA2-8CD5-4E8E-9A31-2015F14881B9}" type="sibTrans" cxnId="{C97CCBD5-0F31-444B-B785-F8EDBFBB267D}">
      <dgm:prSet/>
      <dgm:spPr/>
      <dgm:t>
        <a:bodyPr/>
        <a:lstStyle/>
        <a:p>
          <a:endParaRPr lang="ru-RU"/>
        </a:p>
      </dgm:t>
    </dgm:pt>
    <dgm:pt modelId="{24F686D7-DD4A-45D8-892B-B5E5FC0B4C64}" type="pres">
      <dgm:prSet presAssocID="{2715360D-EC32-477F-B28D-5F8C3C65EAD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0E5A3C-D5A9-4D45-B6CE-D2A2DEF38EBD}" type="pres">
      <dgm:prSet presAssocID="{EE50EEF3-0737-4CB1-A065-67977280E189}" presName="parentLin" presStyleCnt="0"/>
      <dgm:spPr/>
    </dgm:pt>
    <dgm:pt modelId="{FDDEBCFA-6605-48C0-BFA3-C5CC29397456}" type="pres">
      <dgm:prSet presAssocID="{EE50EEF3-0737-4CB1-A065-67977280E189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13FE9192-967C-42B4-BD8A-3F7E5F3DF7C3}" type="pres">
      <dgm:prSet presAssocID="{EE50EEF3-0737-4CB1-A065-67977280E189}" presName="parentText" presStyleLbl="node1" presStyleIdx="0" presStyleCnt="6" custScaleX="173386" custScaleY="146951" custLinFactX="-905" custLinFactNeighborX="-100000" custLinFactNeighborY="-317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D2EA01-18B7-4A33-8186-A6F66CD392AD}" type="pres">
      <dgm:prSet presAssocID="{EE50EEF3-0737-4CB1-A065-67977280E189}" presName="negativeSpace" presStyleCnt="0"/>
      <dgm:spPr/>
    </dgm:pt>
    <dgm:pt modelId="{FD439BB8-8833-4BD6-AA7A-39C8EEB6877B}" type="pres">
      <dgm:prSet presAssocID="{EE50EEF3-0737-4CB1-A065-67977280E189}" presName="childText" presStyleLbl="conFgAcc1" presStyleIdx="0" presStyleCnt="6">
        <dgm:presLayoutVars>
          <dgm:bulletEnabled val="1"/>
        </dgm:presLayoutVars>
      </dgm:prSet>
      <dgm:spPr/>
    </dgm:pt>
    <dgm:pt modelId="{8FA60684-9B12-46F0-AC61-67CDEA384B36}" type="pres">
      <dgm:prSet presAssocID="{EC84915F-3448-462E-8DE8-EB0EF45F7F9E}" presName="spaceBetweenRectangles" presStyleCnt="0"/>
      <dgm:spPr/>
    </dgm:pt>
    <dgm:pt modelId="{21763407-D337-49B9-99E9-F90BC4F2FD40}" type="pres">
      <dgm:prSet presAssocID="{525E20F9-6A8E-4415-982F-03D89A08A9FB}" presName="parentLin" presStyleCnt="0"/>
      <dgm:spPr/>
    </dgm:pt>
    <dgm:pt modelId="{39377545-4F88-4DD8-BFE1-AB9FC0ED33A1}" type="pres">
      <dgm:prSet presAssocID="{525E20F9-6A8E-4415-982F-03D89A08A9FB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401A0E44-1AF7-496F-8DA5-871D93D2965A}" type="pres">
      <dgm:prSet presAssocID="{525E20F9-6A8E-4415-982F-03D89A08A9FB}" presName="parentText" presStyleLbl="node1" presStyleIdx="1" presStyleCnt="6" custScaleX="166234" custScaleY="264631" custLinFactX="-1735" custLinFactNeighborX="-100000" custLinFactNeighborY="-10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04E997-B4A2-48CF-91BC-51E742B145F9}" type="pres">
      <dgm:prSet presAssocID="{525E20F9-6A8E-4415-982F-03D89A08A9FB}" presName="negativeSpace" presStyleCnt="0"/>
      <dgm:spPr/>
    </dgm:pt>
    <dgm:pt modelId="{3F03C36C-B79F-4957-8A7A-ACE36D52736A}" type="pres">
      <dgm:prSet presAssocID="{525E20F9-6A8E-4415-982F-03D89A08A9FB}" presName="childText" presStyleLbl="conFgAcc1" presStyleIdx="1" presStyleCnt="6">
        <dgm:presLayoutVars>
          <dgm:bulletEnabled val="1"/>
        </dgm:presLayoutVars>
      </dgm:prSet>
      <dgm:spPr/>
    </dgm:pt>
    <dgm:pt modelId="{6377440B-8FD1-4AF6-9F69-251180881739}" type="pres">
      <dgm:prSet presAssocID="{17362E2C-20A0-4BA3-8856-39907001F5D8}" presName="spaceBetweenRectangles" presStyleCnt="0"/>
      <dgm:spPr/>
    </dgm:pt>
    <dgm:pt modelId="{4DE2833D-2262-480D-95C6-D8E103728D34}" type="pres">
      <dgm:prSet presAssocID="{4C38C9F8-A920-486D-BAD6-D0D67CBD2F4A}" presName="parentLin" presStyleCnt="0"/>
      <dgm:spPr/>
    </dgm:pt>
    <dgm:pt modelId="{ADA57D95-0386-4CD6-8EA1-0751977E8B42}" type="pres">
      <dgm:prSet presAssocID="{4C38C9F8-A920-486D-BAD6-D0D67CBD2F4A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A6DC54ED-B70B-433D-A178-B9DC5838D0F7}" type="pres">
      <dgm:prSet presAssocID="{4C38C9F8-A920-486D-BAD6-D0D67CBD2F4A}" presName="parentText" presStyleLbl="node1" presStyleIdx="2" presStyleCnt="6" custScaleX="145919" custScaleY="148395" custLinFactNeighborX="-86857" custLinFactNeighborY="-185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4DFEA9-5258-492A-893A-69BCF00AB64D}" type="pres">
      <dgm:prSet presAssocID="{4C38C9F8-A920-486D-BAD6-D0D67CBD2F4A}" presName="negativeSpace" presStyleCnt="0"/>
      <dgm:spPr/>
    </dgm:pt>
    <dgm:pt modelId="{4D6C4697-B824-4D91-93C4-1B416F7E8F4F}" type="pres">
      <dgm:prSet presAssocID="{4C38C9F8-A920-486D-BAD6-D0D67CBD2F4A}" presName="childText" presStyleLbl="conFgAcc1" presStyleIdx="2" presStyleCnt="6">
        <dgm:presLayoutVars>
          <dgm:bulletEnabled val="1"/>
        </dgm:presLayoutVars>
      </dgm:prSet>
      <dgm:spPr/>
    </dgm:pt>
    <dgm:pt modelId="{2DE36940-6914-49B1-AEFC-E827D29C6F7F}" type="pres">
      <dgm:prSet presAssocID="{958AD679-4B84-47DB-B8CD-01CE829287F6}" presName="spaceBetweenRectangles" presStyleCnt="0"/>
      <dgm:spPr/>
    </dgm:pt>
    <dgm:pt modelId="{C34A59C6-E3BF-4046-B33A-20AD2FA3DCAD}" type="pres">
      <dgm:prSet presAssocID="{A41852F1-893C-4B7F-B84C-98EB7A1B139C}" presName="parentLin" presStyleCnt="0"/>
      <dgm:spPr/>
    </dgm:pt>
    <dgm:pt modelId="{5282CF5B-B1E9-4034-BCD1-03F6625B558F}" type="pres">
      <dgm:prSet presAssocID="{A41852F1-893C-4B7F-B84C-98EB7A1B139C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1B6BE486-120D-4364-8FA9-CA2739BED639}" type="pres">
      <dgm:prSet presAssocID="{A41852F1-893C-4B7F-B84C-98EB7A1B139C}" presName="parentText" presStyleLbl="node1" presStyleIdx="3" presStyleCnt="6" custScaleX="146343" custScaleY="164248" custLinFactNeighborX="-92577" custLinFactNeighborY="-317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18CD4A-9BAB-447A-A8B3-0A6A9C96BDC7}" type="pres">
      <dgm:prSet presAssocID="{A41852F1-893C-4B7F-B84C-98EB7A1B139C}" presName="negativeSpace" presStyleCnt="0"/>
      <dgm:spPr/>
    </dgm:pt>
    <dgm:pt modelId="{C5605E5B-E27A-4A26-9551-89AD6CDFBC14}" type="pres">
      <dgm:prSet presAssocID="{A41852F1-893C-4B7F-B84C-98EB7A1B139C}" presName="childText" presStyleLbl="conFgAcc1" presStyleIdx="3" presStyleCnt="6">
        <dgm:presLayoutVars>
          <dgm:bulletEnabled val="1"/>
        </dgm:presLayoutVars>
      </dgm:prSet>
      <dgm:spPr/>
    </dgm:pt>
    <dgm:pt modelId="{7B7C4919-1708-44CE-9339-65AB892EC50E}" type="pres">
      <dgm:prSet presAssocID="{4ED40202-24D6-4765-99D6-458253BFCAB8}" presName="spaceBetweenRectangles" presStyleCnt="0"/>
      <dgm:spPr/>
    </dgm:pt>
    <dgm:pt modelId="{42241426-DBF0-4D83-9B1D-DE45F0BD2813}" type="pres">
      <dgm:prSet presAssocID="{13B67745-3C04-4988-AF09-0AA8F3809E18}" presName="parentLin" presStyleCnt="0"/>
      <dgm:spPr/>
    </dgm:pt>
    <dgm:pt modelId="{C72B6986-009C-4E48-8E47-08816FC3ADDA}" type="pres">
      <dgm:prSet presAssocID="{13B67745-3C04-4988-AF09-0AA8F3809E18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117B8530-6B64-4144-ADEF-B6BDE0605EEA}" type="pres">
      <dgm:prSet presAssocID="{13B67745-3C04-4988-AF09-0AA8F3809E18}" presName="parentText" presStyleLbl="node1" presStyleIdx="4" presStyleCnt="6" custScaleX="133238" custScaleY="187588" custLinFactNeighborX="-78432" custLinFactNeighborY="-633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99B3DB-392D-414F-BD02-5285B3AB167C}" type="pres">
      <dgm:prSet presAssocID="{13B67745-3C04-4988-AF09-0AA8F3809E18}" presName="negativeSpace" presStyleCnt="0"/>
      <dgm:spPr/>
    </dgm:pt>
    <dgm:pt modelId="{D1957730-2AE6-4AD8-9F75-7E00B668DDCC}" type="pres">
      <dgm:prSet presAssocID="{13B67745-3C04-4988-AF09-0AA8F3809E18}" presName="childText" presStyleLbl="conFgAcc1" presStyleIdx="4" presStyleCnt="6">
        <dgm:presLayoutVars>
          <dgm:bulletEnabled val="1"/>
        </dgm:presLayoutVars>
      </dgm:prSet>
      <dgm:spPr/>
    </dgm:pt>
    <dgm:pt modelId="{87EBFBA9-0AF9-420D-BE0C-1926ADF7FB3B}" type="pres">
      <dgm:prSet presAssocID="{362316A0-EE87-440D-A558-7DD761F2458A}" presName="spaceBetweenRectangles" presStyleCnt="0"/>
      <dgm:spPr/>
    </dgm:pt>
    <dgm:pt modelId="{D043C92E-89EC-4758-BA4A-1AD63D2CEAFC}" type="pres">
      <dgm:prSet presAssocID="{694E8244-58EF-4C30-A07B-F7D8AF8E03A1}" presName="parentLin" presStyleCnt="0"/>
      <dgm:spPr/>
    </dgm:pt>
    <dgm:pt modelId="{26B92876-760E-42E7-BC0D-45C7DB5BCDDF}" type="pres">
      <dgm:prSet presAssocID="{694E8244-58EF-4C30-A07B-F7D8AF8E03A1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E4BDFA84-B74B-4D59-8091-A9050CF24842}" type="pres">
      <dgm:prSet presAssocID="{694E8244-58EF-4C30-A07B-F7D8AF8E03A1}" presName="parentText" presStyleLbl="node1" presStyleIdx="5" presStyleCnt="6" custScaleX="142857" custLinFactX="-1305" custLinFactNeighborX="-100000" custLinFactNeighborY="-716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41CFFE-07E7-4FA9-8960-0E75D859C2DE}" type="pres">
      <dgm:prSet presAssocID="{694E8244-58EF-4C30-A07B-F7D8AF8E03A1}" presName="negativeSpace" presStyleCnt="0"/>
      <dgm:spPr/>
    </dgm:pt>
    <dgm:pt modelId="{332DF533-C44D-473D-8CF4-ABE953CF6E03}" type="pres">
      <dgm:prSet presAssocID="{694E8244-58EF-4C30-A07B-F7D8AF8E03A1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BD032B6B-93C0-42FE-885E-CDD67D882401}" type="presOf" srcId="{EE50EEF3-0737-4CB1-A065-67977280E189}" destId="{FDDEBCFA-6605-48C0-BFA3-C5CC29397456}" srcOrd="0" destOrd="0" presId="urn:microsoft.com/office/officeart/2005/8/layout/list1"/>
    <dgm:cxn modelId="{DF7361EB-2A98-41F8-B077-B596310F0BF4}" type="presOf" srcId="{694E8244-58EF-4C30-A07B-F7D8AF8E03A1}" destId="{E4BDFA84-B74B-4D59-8091-A9050CF24842}" srcOrd="1" destOrd="0" presId="urn:microsoft.com/office/officeart/2005/8/layout/list1"/>
    <dgm:cxn modelId="{8655080E-36BE-4DDD-A4B6-E5E6B5701B97}" type="presOf" srcId="{4C38C9F8-A920-486D-BAD6-D0D67CBD2F4A}" destId="{ADA57D95-0386-4CD6-8EA1-0751977E8B42}" srcOrd="0" destOrd="0" presId="urn:microsoft.com/office/officeart/2005/8/layout/list1"/>
    <dgm:cxn modelId="{F48897BA-2ED1-4C04-9148-ED61062736EB}" type="presOf" srcId="{13B67745-3C04-4988-AF09-0AA8F3809E18}" destId="{117B8530-6B64-4144-ADEF-B6BDE0605EEA}" srcOrd="1" destOrd="0" presId="urn:microsoft.com/office/officeart/2005/8/layout/list1"/>
    <dgm:cxn modelId="{D24456C1-F1C8-4B5D-A345-F67955120C12}" srcId="{2715360D-EC32-477F-B28D-5F8C3C65EADA}" destId="{4C38C9F8-A920-486D-BAD6-D0D67CBD2F4A}" srcOrd="2" destOrd="0" parTransId="{416C6C15-F92B-408E-A60C-24EFEB2EF38B}" sibTransId="{958AD679-4B84-47DB-B8CD-01CE829287F6}"/>
    <dgm:cxn modelId="{362856EE-6913-418B-B3C8-353728F4698E}" type="presOf" srcId="{2715360D-EC32-477F-B28D-5F8C3C65EADA}" destId="{24F686D7-DD4A-45D8-892B-B5E5FC0B4C64}" srcOrd="0" destOrd="0" presId="urn:microsoft.com/office/officeart/2005/8/layout/list1"/>
    <dgm:cxn modelId="{5C3E9F0C-8EBF-48FE-99C9-1E2FCB1A500C}" srcId="{2715360D-EC32-477F-B28D-5F8C3C65EADA}" destId="{13B67745-3C04-4988-AF09-0AA8F3809E18}" srcOrd="4" destOrd="0" parTransId="{FD496516-B3DC-45C9-A45F-285149924DD8}" sibTransId="{362316A0-EE87-440D-A558-7DD761F2458A}"/>
    <dgm:cxn modelId="{C2F79EBC-5ABC-4623-8F5D-1556FD89E50D}" type="presOf" srcId="{EE50EEF3-0737-4CB1-A065-67977280E189}" destId="{13FE9192-967C-42B4-BD8A-3F7E5F3DF7C3}" srcOrd="1" destOrd="0" presId="urn:microsoft.com/office/officeart/2005/8/layout/list1"/>
    <dgm:cxn modelId="{4AAFDAF6-FFCE-40EF-8F81-41D7C6673AC4}" srcId="{2715360D-EC32-477F-B28D-5F8C3C65EADA}" destId="{525E20F9-6A8E-4415-982F-03D89A08A9FB}" srcOrd="1" destOrd="0" parTransId="{3F6D310D-844A-4C3D-AAA7-4FCF274AE09F}" sibTransId="{17362E2C-20A0-4BA3-8856-39907001F5D8}"/>
    <dgm:cxn modelId="{6E1C32D8-3AD2-4E9E-AD04-67FAC8D5DFF0}" type="presOf" srcId="{13B67745-3C04-4988-AF09-0AA8F3809E18}" destId="{C72B6986-009C-4E48-8E47-08816FC3ADDA}" srcOrd="0" destOrd="0" presId="urn:microsoft.com/office/officeart/2005/8/layout/list1"/>
    <dgm:cxn modelId="{C97CCBD5-0F31-444B-B785-F8EDBFBB267D}" srcId="{2715360D-EC32-477F-B28D-5F8C3C65EADA}" destId="{694E8244-58EF-4C30-A07B-F7D8AF8E03A1}" srcOrd="5" destOrd="0" parTransId="{94C100EC-6B98-40EE-957D-1671906567C7}" sibTransId="{47700EA2-8CD5-4E8E-9A31-2015F14881B9}"/>
    <dgm:cxn modelId="{90168488-1EA1-40B8-9D18-425D46E740C2}" srcId="{2715360D-EC32-477F-B28D-5F8C3C65EADA}" destId="{A41852F1-893C-4B7F-B84C-98EB7A1B139C}" srcOrd="3" destOrd="0" parTransId="{CAD49B47-401A-4AB7-B217-C8E5F012BB8C}" sibTransId="{4ED40202-24D6-4765-99D6-458253BFCAB8}"/>
    <dgm:cxn modelId="{D8EE25FB-4F56-4C8E-B0AB-4AACFA9B51CB}" type="presOf" srcId="{694E8244-58EF-4C30-A07B-F7D8AF8E03A1}" destId="{26B92876-760E-42E7-BC0D-45C7DB5BCDDF}" srcOrd="0" destOrd="0" presId="urn:microsoft.com/office/officeart/2005/8/layout/list1"/>
    <dgm:cxn modelId="{FCF64ED4-FD94-4B33-87DD-6F1D6EF3F896}" type="presOf" srcId="{A41852F1-893C-4B7F-B84C-98EB7A1B139C}" destId="{5282CF5B-B1E9-4034-BCD1-03F6625B558F}" srcOrd="0" destOrd="0" presId="urn:microsoft.com/office/officeart/2005/8/layout/list1"/>
    <dgm:cxn modelId="{566B25F2-9E4F-416F-A522-F2E1E19CC10A}" type="presOf" srcId="{4C38C9F8-A920-486D-BAD6-D0D67CBD2F4A}" destId="{A6DC54ED-B70B-433D-A178-B9DC5838D0F7}" srcOrd="1" destOrd="0" presId="urn:microsoft.com/office/officeart/2005/8/layout/list1"/>
    <dgm:cxn modelId="{BCAA63D1-1B47-40A8-BCEE-29977428F0B4}" type="presOf" srcId="{525E20F9-6A8E-4415-982F-03D89A08A9FB}" destId="{39377545-4F88-4DD8-BFE1-AB9FC0ED33A1}" srcOrd="0" destOrd="0" presId="urn:microsoft.com/office/officeart/2005/8/layout/list1"/>
    <dgm:cxn modelId="{C38F811E-E32E-430B-8529-29ED986AADB8}" type="presOf" srcId="{A41852F1-893C-4B7F-B84C-98EB7A1B139C}" destId="{1B6BE486-120D-4364-8FA9-CA2739BED639}" srcOrd="1" destOrd="0" presId="urn:microsoft.com/office/officeart/2005/8/layout/list1"/>
    <dgm:cxn modelId="{0AB36780-8DF6-4DA0-8A4B-CD04A8A1B7E4}" srcId="{2715360D-EC32-477F-B28D-5F8C3C65EADA}" destId="{EE50EEF3-0737-4CB1-A065-67977280E189}" srcOrd="0" destOrd="0" parTransId="{03245F36-744A-4320-9C44-DDD285B92349}" sibTransId="{EC84915F-3448-462E-8DE8-EB0EF45F7F9E}"/>
    <dgm:cxn modelId="{39FC5206-D4D9-437D-B0D9-379A9FFB6886}" type="presOf" srcId="{525E20F9-6A8E-4415-982F-03D89A08A9FB}" destId="{401A0E44-1AF7-496F-8DA5-871D93D2965A}" srcOrd="1" destOrd="0" presId="urn:microsoft.com/office/officeart/2005/8/layout/list1"/>
    <dgm:cxn modelId="{BBD4A088-CD30-4D60-B1E8-E938E244290E}" type="presParOf" srcId="{24F686D7-DD4A-45D8-892B-B5E5FC0B4C64}" destId="{350E5A3C-D5A9-4D45-B6CE-D2A2DEF38EBD}" srcOrd="0" destOrd="0" presId="urn:microsoft.com/office/officeart/2005/8/layout/list1"/>
    <dgm:cxn modelId="{068C578E-2CB3-4036-B57D-F092B96E404D}" type="presParOf" srcId="{350E5A3C-D5A9-4D45-B6CE-D2A2DEF38EBD}" destId="{FDDEBCFA-6605-48C0-BFA3-C5CC29397456}" srcOrd="0" destOrd="0" presId="urn:microsoft.com/office/officeart/2005/8/layout/list1"/>
    <dgm:cxn modelId="{89FD8634-2058-4354-9494-CC96EF2666EC}" type="presParOf" srcId="{350E5A3C-D5A9-4D45-B6CE-D2A2DEF38EBD}" destId="{13FE9192-967C-42B4-BD8A-3F7E5F3DF7C3}" srcOrd="1" destOrd="0" presId="urn:microsoft.com/office/officeart/2005/8/layout/list1"/>
    <dgm:cxn modelId="{B4C70D80-3B59-4834-8835-17A08571F857}" type="presParOf" srcId="{24F686D7-DD4A-45D8-892B-B5E5FC0B4C64}" destId="{60D2EA01-18B7-4A33-8186-A6F66CD392AD}" srcOrd="1" destOrd="0" presId="urn:microsoft.com/office/officeart/2005/8/layout/list1"/>
    <dgm:cxn modelId="{EA2D3BBC-908D-445E-85BA-D2BFE3A19294}" type="presParOf" srcId="{24F686D7-DD4A-45D8-892B-B5E5FC0B4C64}" destId="{FD439BB8-8833-4BD6-AA7A-39C8EEB6877B}" srcOrd="2" destOrd="0" presId="urn:microsoft.com/office/officeart/2005/8/layout/list1"/>
    <dgm:cxn modelId="{D6435573-9E9B-4BF1-B690-AC6B0D8DD53C}" type="presParOf" srcId="{24F686D7-DD4A-45D8-892B-B5E5FC0B4C64}" destId="{8FA60684-9B12-46F0-AC61-67CDEA384B36}" srcOrd="3" destOrd="0" presId="urn:microsoft.com/office/officeart/2005/8/layout/list1"/>
    <dgm:cxn modelId="{72B1370D-31A5-4840-9814-7D2E12F2D154}" type="presParOf" srcId="{24F686D7-DD4A-45D8-892B-B5E5FC0B4C64}" destId="{21763407-D337-49B9-99E9-F90BC4F2FD40}" srcOrd="4" destOrd="0" presId="urn:microsoft.com/office/officeart/2005/8/layout/list1"/>
    <dgm:cxn modelId="{CDD18BDD-C86B-44E3-B151-CBCFEEC3A751}" type="presParOf" srcId="{21763407-D337-49B9-99E9-F90BC4F2FD40}" destId="{39377545-4F88-4DD8-BFE1-AB9FC0ED33A1}" srcOrd="0" destOrd="0" presId="urn:microsoft.com/office/officeart/2005/8/layout/list1"/>
    <dgm:cxn modelId="{B1723AD8-181A-4F63-89AB-936896FA92E1}" type="presParOf" srcId="{21763407-D337-49B9-99E9-F90BC4F2FD40}" destId="{401A0E44-1AF7-496F-8DA5-871D93D2965A}" srcOrd="1" destOrd="0" presId="urn:microsoft.com/office/officeart/2005/8/layout/list1"/>
    <dgm:cxn modelId="{0537E247-A10E-4484-8B22-3A5370A8E998}" type="presParOf" srcId="{24F686D7-DD4A-45D8-892B-B5E5FC0B4C64}" destId="{9604E997-B4A2-48CF-91BC-51E742B145F9}" srcOrd="5" destOrd="0" presId="urn:microsoft.com/office/officeart/2005/8/layout/list1"/>
    <dgm:cxn modelId="{ED2BE7A5-2821-43B8-9E07-344D78AC6A7E}" type="presParOf" srcId="{24F686D7-DD4A-45D8-892B-B5E5FC0B4C64}" destId="{3F03C36C-B79F-4957-8A7A-ACE36D52736A}" srcOrd="6" destOrd="0" presId="urn:microsoft.com/office/officeart/2005/8/layout/list1"/>
    <dgm:cxn modelId="{840B43CD-918D-4434-AFD8-A8B7BAFDFDB4}" type="presParOf" srcId="{24F686D7-DD4A-45D8-892B-B5E5FC0B4C64}" destId="{6377440B-8FD1-4AF6-9F69-251180881739}" srcOrd="7" destOrd="0" presId="urn:microsoft.com/office/officeart/2005/8/layout/list1"/>
    <dgm:cxn modelId="{27D07880-A456-4AE5-86BC-15C0933A007F}" type="presParOf" srcId="{24F686D7-DD4A-45D8-892B-B5E5FC0B4C64}" destId="{4DE2833D-2262-480D-95C6-D8E103728D34}" srcOrd="8" destOrd="0" presId="urn:microsoft.com/office/officeart/2005/8/layout/list1"/>
    <dgm:cxn modelId="{09E0743D-9DDC-4FE1-8580-AD0D1DC904F5}" type="presParOf" srcId="{4DE2833D-2262-480D-95C6-D8E103728D34}" destId="{ADA57D95-0386-4CD6-8EA1-0751977E8B42}" srcOrd="0" destOrd="0" presId="urn:microsoft.com/office/officeart/2005/8/layout/list1"/>
    <dgm:cxn modelId="{E07790D0-5A58-4929-AED7-C169437EEDE9}" type="presParOf" srcId="{4DE2833D-2262-480D-95C6-D8E103728D34}" destId="{A6DC54ED-B70B-433D-A178-B9DC5838D0F7}" srcOrd="1" destOrd="0" presId="urn:microsoft.com/office/officeart/2005/8/layout/list1"/>
    <dgm:cxn modelId="{F3FCAD7C-1741-4C35-ADD8-8E355725012F}" type="presParOf" srcId="{24F686D7-DD4A-45D8-892B-B5E5FC0B4C64}" destId="{244DFEA9-5258-492A-893A-69BCF00AB64D}" srcOrd="9" destOrd="0" presId="urn:microsoft.com/office/officeart/2005/8/layout/list1"/>
    <dgm:cxn modelId="{8F1EC4D3-C808-4544-981C-D66E27A4F362}" type="presParOf" srcId="{24F686D7-DD4A-45D8-892B-B5E5FC0B4C64}" destId="{4D6C4697-B824-4D91-93C4-1B416F7E8F4F}" srcOrd="10" destOrd="0" presId="urn:microsoft.com/office/officeart/2005/8/layout/list1"/>
    <dgm:cxn modelId="{CDBA9058-77BB-474B-87B3-029C096B752F}" type="presParOf" srcId="{24F686D7-DD4A-45D8-892B-B5E5FC0B4C64}" destId="{2DE36940-6914-49B1-AEFC-E827D29C6F7F}" srcOrd="11" destOrd="0" presId="urn:microsoft.com/office/officeart/2005/8/layout/list1"/>
    <dgm:cxn modelId="{F948AF9C-F4F7-4081-99B3-F0E5D887477D}" type="presParOf" srcId="{24F686D7-DD4A-45D8-892B-B5E5FC0B4C64}" destId="{C34A59C6-E3BF-4046-B33A-20AD2FA3DCAD}" srcOrd="12" destOrd="0" presId="urn:microsoft.com/office/officeart/2005/8/layout/list1"/>
    <dgm:cxn modelId="{B7925E79-01E7-4021-9491-A88FEA5F4022}" type="presParOf" srcId="{C34A59C6-E3BF-4046-B33A-20AD2FA3DCAD}" destId="{5282CF5B-B1E9-4034-BCD1-03F6625B558F}" srcOrd="0" destOrd="0" presId="urn:microsoft.com/office/officeart/2005/8/layout/list1"/>
    <dgm:cxn modelId="{A8EB8C67-AEDF-42A9-89D2-8BB225E80BD7}" type="presParOf" srcId="{C34A59C6-E3BF-4046-B33A-20AD2FA3DCAD}" destId="{1B6BE486-120D-4364-8FA9-CA2739BED639}" srcOrd="1" destOrd="0" presId="urn:microsoft.com/office/officeart/2005/8/layout/list1"/>
    <dgm:cxn modelId="{AE8F8F99-8B98-4D43-AD60-9DA654DC12B5}" type="presParOf" srcId="{24F686D7-DD4A-45D8-892B-B5E5FC0B4C64}" destId="{DE18CD4A-9BAB-447A-A8B3-0A6A9C96BDC7}" srcOrd="13" destOrd="0" presId="urn:microsoft.com/office/officeart/2005/8/layout/list1"/>
    <dgm:cxn modelId="{6DBDA148-185B-4370-8832-7EFCE1FFA9B6}" type="presParOf" srcId="{24F686D7-DD4A-45D8-892B-B5E5FC0B4C64}" destId="{C5605E5B-E27A-4A26-9551-89AD6CDFBC14}" srcOrd="14" destOrd="0" presId="urn:microsoft.com/office/officeart/2005/8/layout/list1"/>
    <dgm:cxn modelId="{D01708B9-F01B-47B1-96B2-CBF892FB3DF4}" type="presParOf" srcId="{24F686D7-DD4A-45D8-892B-B5E5FC0B4C64}" destId="{7B7C4919-1708-44CE-9339-65AB892EC50E}" srcOrd="15" destOrd="0" presId="urn:microsoft.com/office/officeart/2005/8/layout/list1"/>
    <dgm:cxn modelId="{73BFF33D-8796-448D-A6F0-56CB0CC8684A}" type="presParOf" srcId="{24F686D7-DD4A-45D8-892B-B5E5FC0B4C64}" destId="{42241426-DBF0-4D83-9B1D-DE45F0BD2813}" srcOrd="16" destOrd="0" presId="urn:microsoft.com/office/officeart/2005/8/layout/list1"/>
    <dgm:cxn modelId="{201CB223-EC51-44FA-BDE4-61BFAB37CD88}" type="presParOf" srcId="{42241426-DBF0-4D83-9B1D-DE45F0BD2813}" destId="{C72B6986-009C-4E48-8E47-08816FC3ADDA}" srcOrd="0" destOrd="0" presId="urn:microsoft.com/office/officeart/2005/8/layout/list1"/>
    <dgm:cxn modelId="{4535480A-DFC8-4DB8-86EE-247AE3F5C1CE}" type="presParOf" srcId="{42241426-DBF0-4D83-9B1D-DE45F0BD2813}" destId="{117B8530-6B64-4144-ADEF-B6BDE0605EEA}" srcOrd="1" destOrd="0" presId="urn:microsoft.com/office/officeart/2005/8/layout/list1"/>
    <dgm:cxn modelId="{A7161E78-5348-4273-B9FF-8197E99B6241}" type="presParOf" srcId="{24F686D7-DD4A-45D8-892B-B5E5FC0B4C64}" destId="{2299B3DB-392D-414F-BD02-5285B3AB167C}" srcOrd="17" destOrd="0" presId="urn:microsoft.com/office/officeart/2005/8/layout/list1"/>
    <dgm:cxn modelId="{3946BB9C-D686-4ECC-A81C-AB5FDBCA6E78}" type="presParOf" srcId="{24F686D7-DD4A-45D8-892B-B5E5FC0B4C64}" destId="{D1957730-2AE6-4AD8-9F75-7E00B668DDCC}" srcOrd="18" destOrd="0" presId="urn:microsoft.com/office/officeart/2005/8/layout/list1"/>
    <dgm:cxn modelId="{E0D34FAF-9139-48EC-A326-0EBAC68721AB}" type="presParOf" srcId="{24F686D7-DD4A-45D8-892B-B5E5FC0B4C64}" destId="{87EBFBA9-0AF9-420D-BE0C-1926ADF7FB3B}" srcOrd="19" destOrd="0" presId="urn:microsoft.com/office/officeart/2005/8/layout/list1"/>
    <dgm:cxn modelId="{7E569294-6AE3-4652-A412-EE7EC5E6C7AA}" type="presParOf" srcId="{24F686D7-DD4A-45D8-892B-B5E5FC0B4C64}" destId="{D043C92E-89EC-4758-BA4A-1AD63D2CEAFC}" srcOrd="20" destOrd="0" presId="urn:microsoft.com/office/officeart/2005/8/layout/list1"/>
    <dgm:cxn modelId="{3F6069A0-2CC0-4D1E-A601-002B3562B33F}" type="presParOf" srcId="{D043C92E-89EC-4758-BA4A-1AD63D2CEAFC}" destId="{26B92876-760E-42E7-BC0D-45C7DB5BCDDF}" srcOrd="0" destOrd="0" presId="urn:microsoft.com/office/officeart/2005/8/layout/list1"/>
    <dgm:cxn modelId="{0F4C1040-5353-4111-9153-20B8C7046E7D}" type="presParOf" srcId="{D043C92E-89EC-4758-BA4A-1AD63D2CEAFC}" destId="{E4BDFA84-B74B-4D59-8091-A9050CF24842}" srcOrd="1" destOrd="0" presId="urn:microsoft.com/office/officeart/2005/8/layout/list1"/>
    <dgm:cxn modelId="{C9645AFE-696C-41C1-991C-44AE95E54A2E}" type="presParOf" srcId="{24F686D7-DD4A-45D8-892B-B5E5FC0B4C64}" destId="{8C41CFFE-07E7-4FA9-8960-0E75D859C2DE}" srcOrd="21" destOrd="0" presId="urn:microsoft.com/office/officeart/2005/8/layout/list1"/>
    <dgm:cxn modelId="{A9FC0EE3-F58C-4230-8203-882BB09E8833}" type="presParOf" srcId="{24F686D7-DD4A-45D8-892B-B5E5FC0B4C64}" destId="{332DF533-C44D-473D-8CF4-ABE953CF6E03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439BB8-8833-4BD6-AA7A-39C8EEB6877B}">
      <dsp:nvSpPr>
        <dsp:cNvPr id="0" name=""/>
        <dsp:cNvSpPr/>
      </dsp:nvSpPr>
      <dsp:spPr>
        <a:xfrm>
          <a:off x="0" y="801377"/>
          <a:ext cx="6244827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FE9192-967C-42B4-BD8A-3F7E5F3DF7C3}">
      <dsp:nvSpPr>
        <dsp:cNvPr id="0" name=""/>
        <dsp:cNvSpPr/>
      </dsp:nvSpPr>
      <dsp:spPr>
        <a:xfrm>
          <a:off x="218085" y="0"/>
          <a:ext cx="5995391" cy="1171258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228" tIns="0" rIns="16522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/>
            <a:t>Учителя начальной школы, обществознания, физической культуры, ОБЖ, астрономии, географии, предметных областей «Искусство», «Технология»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/>
            <a:t> - </a:t>
          </a:r>
          <a:r>
            <a:rPr lang="ru-RU" sz="1800" b="1" kern="1200" dirty="0" smtClean="0">
              <a:solidFill>
                <a:schemeClr val="tx1"/>
              </a:solidFill>
            </a:rPr>
            <a:t>1117 чел</a:t>
          </a:r>
          <a:r>
            <a:rPr lang="ru-RU" sz="1800" b="0" kern="1200" dirty="0" smtClean="0">
              <a:solidFill>
                <a:schemeClr val="tx1"/>
              </a:solidFill>
            </a:rPr>
            <a:t>.</a:t>
          </a:r>
          <a:endParaRPr lang="ru-RU" sz="18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5261" y="57176"/>
        <a:ext cx="5881039" cy="1056906"/>
      </dsp:txXfrm>
    </dsp:sp>
    <dsp:sp modelId="{4D6C4697-B824-4D91-93C4-1B416F7E8F4F}">
      <dsp:nvSpPr>
        <dsp:cNvPr id="0" name=""/>
        <dsp:cNvSpPr/>
      </dsp:nvSpPr>
      <dsp:spPr>
        <a:xfrm>
          <a:off x="0" y="2026097"/>
          <a:ext cx="6244827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DC54ED-B70B-433D-A178-B9DC5838D0F7}">
      <dsp:nvSpPr>
        <dsp:cNvPr id="0" name=""/>
        <dsp:cNvSpPr/>
      </dsp:nvSpPr>
      <dsp:spPr>
        <a:xfrm>
          <a:off x="285632" y="1542788"/>
          <a:ext cx="5959194" cy="79704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3333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228" tIns="0" rIns="16522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/>
            <a:t>Руководящие работники (директора, заместители) ОО  Липецкой области – </a:t>
          </a:r>
          <a:r>
            <a:rPr lang="ru-RU" sz="1800" b="1" kern="1200" dirty="0" smtClean="0"/>
            <a:t>460 чел.</a:t>
          </a:r>
          <a:endParaRPr lang="ru-RU" sz="1800" b="1" kern="1200" dirty="0" smtClean="0">
            <a:solidFill>
              <a:srgbClr val="FF0000"/>
            </a:solidFill>
          </a:endParaRPr>
        </a:p>
      </dsp:txBody>
      <dsp:txXfrm>
        <a:off x="324540" y="1581696"/>
        <a:ext cx="5881378" cy="719224"/>
      </dsp:txXfrm>
    </dsp:sp>
    <dsp:sp modelId="{C5605E5B-E27A-4A26-9551-89AD6CDFBC14}">
      <dsp:nvSpPr>
        <dsp:cNvPr id="0" name=""/>
        <dsp:cNvSpPr/>
      </dsp:nvSpPr>
      <dsp:spPr>
        <a:xfrm>
          <a:off x="0" y="3250817"/>
          <a:ext cx="6244827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6BE486-120D-4364-8FA9-CA2739BED639}">
      <dsp:nvSpPr>
        <dsp:cNvPr id="0" name=""/>
        <dsp:cNvSpPr/>
      </dsp:nvSpPr>
      <dsp:spPr>
        <a:xfrm>
          <a:off x="269008" y="2633525"/>
          <a:ext cx="5959194" cy="79704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6667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228" tIns="0" rIns="16522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Calibri"/>
              <a:cs typeface="+mn-cs"/>
            </a:rPr>
            <a:t>Представители муниципальных органов управления образованием – не менее </a:t>
          </a:r>
          <a:r>
            <a:rPr lang="ru-RU" sz="1800" b="1" kern="1200" dirty="0" smtClean="0">
              <a:solidFill>
                <a:schemeClr val="tx1"/>
              </a:solidFill>
              <a:latin typeface="Calibri"/>
              <a:cs typeface="+mn-cs"/>
            </a:rPr>
            <a:t>15 чел.</a:t>
          </a:r>
          <a:endParaRPr lang="ru-RU" sz="1800" b="1" kern="1200" dirty="0" smtClean="0">
            <a:solidFill>
              <a:schemeClr val="tx1"/>
            </a:solidFill>
          </a:endParaRPr>
        </a:p>
      </dsp:txBody>
      <dsp:txXfrm>
        <a:off x="307916" y="2672433"/>
        <a:ext cx="5881378" cy="719224"/>
      </dsp:txXfrm>
    </dsp:sp>
    <dsp:sp modelId="{17F98E24-D49F-4B75-B983-7778B946A22C}">
      <dsp:nvSpPr>
        <dsp:cNvPr id="0" name=""/>
        <dsp:cNvSpPr/>
      </dsp:nvSpPr>
      <dsp:spPr>
        <a:xfrm>
          <a:off x="0" y="4504176"/>
          <a:ext cx="6244827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C677EE-005F-42CA-A732-5E4B487F57FA}">
      <dsp:nvSpPr>
        <dsp:cNvPr id="0" name=""/>
        <dsp:cNvSpPr/>
      </dsp:nvSpPr>
      <dsp:spPr>
        <a:xfrm>
          <a:off x="294394" y="3812415"/>
          <a:ext cx="5932302" cy="79704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0000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228" tIns="0" rIns="16522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/>
            <a:t>Руководящие работники  (директора, заместители) других субъектов РФ – </a:t>
          </a:r>
          <a:r>
            <a:rPr lang="ru-RU" sz="1800" b="1" kern="1200" dirty="0" smtClean="0"/>
            <a:t>146 чел.</a:t>
          </a:r>
          <a:endParaRPr lang="ru-RU" sz="1800" b="1" kern="1200" dirty="0" smtClean="0">
            <a:solidFill>
              <a:srgbClr val="FF0000"/>
            </a:solidFill>
          </a:endParaRPr>
        </a:p>
      </dsp:txBody>
      <dsp:txXfrm>
        <a:off x="333302" y="3851323"/>
        <a:ext cx="5854486" cy="7192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439BB8-8833-4BD6-AA7A-39C8EEB6877B}">
      <dsp:nvSpPr>
        <dsp:cNvPr id="0" name=""/>
        <dsp:cNvSpPr/>
      </dsp:nvSpPr>
      <dsp:spPr>
        <a:xfrm>
          <a:off x="0" y="1064536"/>
          <a:ext cx="6244827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FE9192-967C-42B4-BD8A-3F7E5F3DF7C3}">
      <dsp:nvSpPr>
        <dsp:cNvPr id="0" name=""/>
        <dsp:cNvSpPr/>
      </dsp:nvSpPr>
      <dsp:spPr>
        <a:xfrm>
          <a:off x="218085" y="0"/>
          <a:ext cx="5995391" cy="151829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228" tIns="0" rIns="16522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Доработка «Дорожных карт» внедрения и реализации принятых концепций учебных предметов (предметных областей) на региональном уровне, включающей, в том числе, мероприятия муниципального уровня на 2020 год – </a:t>
          </a:r>
          <a:r>
            <a:rPr lang="ru-RU" sz="1800" b="1" kern="1200" dirty="0" smtClean="0"/>
            <a:t>не менее 10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2202" y="74117"/>
        <a:ext cx="5847157" cy="1370063"/>
      </dsp:txXfrm>
    </dsp:sp>
    <dsp:sp modelId="{4D6C4697-B824-4D91-93C4-1B416F7E8F4F}">
      <dsp:nvSpPr>
        <dsp:cNvPr id="0" name=""/>
        <dsp:cNvSpPr/>
      </dsp:nvSpPr>
      <dsp:spPr>
        <a:xfrm>
          <a:off x="0" y="2652136"/>
          <a:ext cx="6244827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DC54ED-B70B-433D-A178-B9DC5838D0F7}">
      <dsp:nvSpPr>
        <dsp:cNvPr id="0" name=""/>
        <dsp:cNvSpPr/>
      </dsp:nvSpPr>
      <dsp:spPr>
        <a:xfrm>
          <a:off x="285632" y="2050566"/>
          <a:ext cx="5959194" cy="103320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0000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228" tIns="0" rIns="16522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Проведение региональных  семинаров по обсуждению концепций –  </a:t>
          </a:r>
          <a:r>
            <a:rPr lang="ru-RU" sz="1800" b="1" kern="1200" dirty="0" smtClean="0"/>
            <a:t>не менее 15 семинаров </a:t>
          </a:r>
          <a:endParaRPr lang="ru-RU" sz="1800" b="1" kern="1200" dirty="0" smtClean="0">
            <a:solidFill>
              <a:srgbClr val="FF0000"/>
            </a:solidFill>
          </a:endParaRPr>
        </a:p>
      </dsp:txBody>
      <dsp:txXfrm>
        <a:off x="336069" y="2101003"/>
        <a:ext cx="5858320" cy="932326"/>
      </dsp:txXfrm>
    </dsp:sp>
    <dsp:sp modelId="{C5605E5B-E27A-4A26-9551-89AD6CDFBC14}">
      <dsp:nvSpPr>
        <dsp:cNvPr id="0" name=""/>
        <dsp:cNvSpPr/>
      </dsp:nvSpPr>
      <dsp:spPr>
        <a:xfrm>
          <a:off x="0" y="4239736"/>
          <a:ext cx="6244827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6BE486-120D-4364-8FA9-CA2739BED639}">
      <dsp:nvSpPr>
        <dsp:cNvPr id="0" name=""/>
        <dsp:cNvSpPr/>
      </dsp:nvSpPr>
      <dsp:spPr>
        <a:xfrm>
          <a:off x="269008" y="3439544"/>
          <a:ext cx="5959194" cy="103320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0000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228" tIns="0" rIns="16522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Разработка методических рекомендаций муниципалитетам по реализации концепций – </a:t>
          </a:r>
          <a:r>
            <a:rPr lang="ru-RU" sz="1800" b="1" kern="1200" dirty="0" smtClean="0"/>
            <a:t>не менее 10 рекомендаций</a:t>
          </a:r>
          <a:endParaRPr lang="ru-RU" sz="1800" b="1" kern="1200" dirty="0" smtClean="0">
            <a:solidFill>
              <a:schemeClr val="tx1"/>
            </a:solidFill>
          </a:endParaRPr>
        </a:p>
      </dsp:txBody>
      <dsp:txXfrm>
        <a:off x="319445" y="3489981"/>
        <a:ext cx="5858320" cy="9323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439BB8-8833-4BD6-AA7A-39C8EEB6877B}">
      <dsp:nvSpPr>
        <dsp:cNvPr id="0" name=""/>
        <dsp:cNvSpPr/>
      </dsp:nvSpPr>
      <dsp:spPr>
        <a:xfrm>
          <a:off x="0" y="1064536"/>
          <a:ext cx="6244827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FE9192-967C-42B4-BD8A-3F7E5F3DF7C3}">
      <dsp:nvSpPr>
        <dsp:cNvPr id="0" name=""/>
        <dsp:cNvSpPr/>
      </dsp:nvSpPr>
      <dsp:spPr>
        <a:xfrm>
          <a:off x="218085" y="0"/>
          <a:ext cx="5995391" cy="151829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228" tIns="0" rIns="16522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Создание объединенного электронного ресурса для организации работы сетевых методических сообществ (ассоциаций учителей ) по учебным предметам или предметным областям – </a:t>
          </a:r>
          <a:r>
            <a:rPr lang="ru-RU" sz="1800" b="1" kern="1200" dirty="0" smtClean="0"/>
            <a:t>не менее 14 ассоциаций 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2202" y="74117"/>
        <a:ext cx="5847157" cy="1370063"/>
      </dsp:txXfrm>
    </dsp:sp>
    <dsp:sp modelId="{4D6C4697-B824-4D91-93C4-1B416F7E8F4F}">
      <dsp:nvSpPr>
        <dsp:cNvPr id="0" name=""/>
        <dsp:cNvSpPr/>
      </dsp:nvSpPr>
      <dsp:spPr>
        <a:xfrm>
          <a:off x="0" y="2652136"/>
          <a:ext cx="6244827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DC54ED-B70B-433D-A178-B9DC5838D0F7}">
      <dsp:nvSpPr>
        <dsp:cNvPr id="0" name=""/>
        <dsp:cNvSpPr/>
      </dsp:nvSpPr>
      <dsp:spPr>
        <a:xfrm>
          <a:off x="285632" y="2025625"/>
          <a:ext cx="5959194" cy="103320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0000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228" tIns="0" rIns="16522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Проведение запланированных ассоциациями учителей-предметников мероприятий: </a:t>
          </a:r>
          <a:r>
            <a:rPr lang="ru-RU" sz="1800" kern="1200" dirty="0" err="1" smtClean="0"/>
            <a:t>региональныйконкурс</a:t>
          </a:r>
          <a:r>
            <a:rPr lang="ru-RU" sz="1800" kern="1200" dirty="0" smtClean="0"/>
            <a:t>  на лучший сайт (страницу) профессионального сообщества педагогов</a:t>
          </a:r>
          <a:endParaRPr lang="ru-RU" sz="1800" b="1" kern="1200" dirty="0" smtClean="0">
            <a:solidFill>
              <a:srgbClr val="FF0000"/>
            </a:solidFill>
          </a:endParaRPr>
        </a:p>
      </dsp:txBody>
      <dsp:txXfrm>
        <a:off x="336069" y="2076062"/>
        <a:ext cx="5858320" cy="932326"/>
      </dsp:txXfrm>
    </dsp:sp>
    <dsp:sp modelId="{C5605E5B-E27A-4A26-9551-89AD6CDFBC14}">
      <dsp:nvSpPr>
        <dsp:cNvPr id="0" name=""/>
        <dsp:cNvSpPr/>
      </dsp:nvSpPr>
      <dsp:spPr>
        <a:xfrm>
          <a:off x="0" y="4239736"/>
          <a:ext cx="6244827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6BE486-120D-4364-8FA9-CA2739BED639}">
      <dsp:nvSpPr>
        <dsp:cNvPr id="0" name=""/>
        <dsp:cNvSpPr/>
      </dsp:nvSpPr>
      <dsp:spPr>
        <a:xfrm>
          <a:off x="269008" y="3439544"/>
          <a:ext cx="5959194" cy="103320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0000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228" tIns="0" rIns="16522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Проведение запланированных ассоциациями учителей-предметников мероприятий: региональные семинары – </a:t>
          </a:r>
          <a:r>
            <a:rPr lang="ru-RU" sz="1800" b="1" kern="1200" dirty="0" smtClean="0"/>
            <a:t>не менее 14 семинаров</a:t>
          </a:r>
          <a:endParaRPr lang="ru-RU" sz="1800" b="1" kern="1200" dirty="0" smtClean="0">
            <a:solidFill>
              <a:schemeClr val="tx1"/>
            </a:solidFill>
          </a:endParaRPr>
        </a:p>
      </dsp:txBody>
      <dsp:txXfrm>
        <a:off x="319445" y="3489981"/>
        <a:ext cx="5858320" cy="9323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439BB8-8833-4BD6-AA7A-39C8EEB6877B}">
      <dsp:nvSpPr>
        <dsp:cNvPr id="0" name=""/>
        <dsp:cNvSpPr/>
      </dsp:nvSpPr>
      <dsp:spPr>
        <a:xfrm>
          <a:off x="0" y="614947"/>
          <a:ext cx="6244827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FE9192-967C-42B4-BD8A-3F7E5F3DF7C3}">
      <dsp:nvSpPr>
        <dsp:cNvPr id="0" name=""/>
        <dsp:cNvSpPr/>
      </dsp:nvSpPr>
      <dsp:spPr>
        <a:xfrm>
          <a:off x="218085" y="0"/>
          <a:ext cx="5995391" cy="910978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228" tIns="0" rIns="16522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Закупка оборудования на </a:t>
          </a:r>
          <a:r>
            <a:rPr lang="ru-RU" sz="1800" b="1" kern="1200" dirty="0" smtClean="0"/>
            <a:t>сумму </a:t>
          </a:r>
          <a:r>
            <a:rPr lang="ru-RU" sz="1800" b="1" kern="1200" dirty="0" smtClean="0">
              <a:solidFill>
                <a:schemeClr val="tx1"/>
              </a:solidFill>
            </a:rPr>
            <a:t>3 450 000 руб</a:t>
          </a:r>
          <a:r>
            <a:rPr lang="ru-RU" sz="1800" kern="1200" dirty="0" smtClean="0"/>
            <a:t>. для ШИБЦ и РИБЦ</a:t>
          </a:r>
          <a:endParaRPr lang="ru-RU" sz="18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2555" y="44470"/>
        <a:ext cx="5906451" cy="822038"/>
      </dsp:txXfrm>
    </dsp:sp>
    <dsp:sp modelId="{4D6C4697-B824-4D91-93C4-1B416F7E8F4F}">
      <dsp:nvSpPr>
        <dsp:cNvPr id="0" name=""/>
        <dsp:cNvSpPr/>
      </dsp:nvSpPr>
      <dsp:spPr>
        <a:xfrm>
          <a:off x="0" y="1567507"/>
          <a:ext cx="6244827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1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DC54ED-B70B-433D-A178-B9DC5838D0F7}">
      <dsp:nvSpPr>
        <dsp:cNvPr id="0" name=""/>
        <dsp:cNvSpPr/>
      </dsp:nvSpPr>
      <dsp:spPr>
        <a:xfrm>
          <a:off x="285632" y="1191600"/>
          <a:ext cx="5959194" cy="61992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0000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0000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228" tIns="0" rIns="16522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Закупка доступа к электронным изданиям электронным информационным и образовательным ресурсам (не учебникам) на сумму </a:t>
          </a:r>
          <a:r>
            <a:rPr lang="ru-RU" sz="1800" b="1" kern="1200" dirty="0" smtClean="0"/>
            <a:t>750 000 руб.</a:t>
          </a:r>
          <a:endParaRPr lang="ru-RU" sz="1800" b="1" kern="1200" dirty="0" smtClean="0">
            <a:solidFill>
              <a:srgbClr val="FF0000"/>
            </a:solidFill>
          </a:endParaRPr>
        </a:p>
      </dsp:txBody>
      <dsp:txXfrm>
        <a:off x="315894" y="1221862"/>
        <a:ext cx="5898670" cy="559396"/>
      </dsp:txXfrm>
    </dsp:sp>
    <dsp:sp modelId="{C5605E5B-E27A-4A26-9551-89AD6CDFBC14}">
      <dsp:nvSpPr>
        <dsp:cNvPr id="0" name=""/>
        <dsp:cNvSpPr/>
      </dsp:nvSpPr>
      <dsp:spPr>
        <a:xfrm>
          <a:off x="0" y="2520067"/>
          <a:ext cx="6244827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6BE486-120D-4364-8FA9-CA2739BED639}">
      <dsp:nvSpPr>
        <dsp:cNvPr id="0" name=""/>
        <dsp:cNvSpPr/>
      </dsp:nvSpPr>
      <dsp:spPr>
        <a:xfrm>
          <a:off x="269008" y="2039952"/>
          <a:ext cx="5959194" cy="61992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0000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228" tIns="0" rIns="16522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Семинары для ШИБЦ – </a:t>
          </a:r>
          <a:r>
            <a:rPr lang="ru-RU" sz="1800" b="1" kern="1200" dirty="0" smtClean="0"/>
            <a:t>не менее 4 семинаров</a:t>
          </a:r>
          <a:endParaRPr lang="ru-RU" sz="1800" b="1" kern="1200" dirty="0" smtClean="0">
            <a:solidFill>
              <a:schemeClr val="tx1"/>
            </a:solidFill>
          </a:endParaRPr>
        </a:p>
      </dsp:txBody>
      <dsp:txXfrm>
        <a:off x="299270" y="2070214"/>
        <a:ext cx="5898670" cy="559396"/>
      </dsp:txXfrm>
    </dsp:sp>
    <dsp:sp modelId="{D1281BB6-EE9C-4EB3-B53B-B1B1F09A10B8}">
      <dsp:nvSpPr>
        <dsp:cNvPr id="0" name=""/>
        <dsp:cNvSpPr/>
      </dsp:nvSpPr>
      <dsp:spPr>
        <a:xfrm>
          <a:off x="0" y="3688886"/>
          <a:ext cx="6244827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3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0F5EF3-BE54-4AA8-9D21-470E5CE9BE19}">
      <dsp:nvSpPr>
        <dsp:cNvPr id="0" name=""/>
        <dsp:cNvSpPr/>
      </dsp:nvSpPr>
      <dsp:spPr>
        <a:xfrm>
          <a:off x="298830" y="3002802"/>
          <a:ext cx="5945996" cy="836179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0000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30000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228" tIns="0" rIns="16522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</a:rPr>
            <a:t>Поддержка Портала сети ШИБЦ- обновление информации - не менее </a:t>
          </a:r>
          <a:r>
            <a:rPr lang="ru-RU" sz="1800" b="1" kern="1200" dirty="0" smtClean="0">
              <a:solidFill>
                <a:schemeClr val="tx1"/>
              </a:solidFill>
            </a:rPr>
            <a:t>1 раза в месяц</a:t>
          </a:r>
          <a:endParaRPr lang="ru-RU" sz="1800" b="1" kern="1200" dirty="0" smtClean="0">
            <a:solidFill>
              <a:schemeClr val="tx1"/>
            </a:solidFill>
          </a:endParaRPr>
        </a:p>
      </dsp:txBody>
      <dsp:txXfrm>
        <a:off x="339649" y="3043621"/>
        <a:ext cx="5864358" cy="754541"/>
      </dsp:txXfrm>
    </dsp:sp>
    <dsp:sp modelId="{96902E5B-513F-4678-9F71-E2C1FC5E7CF7}">
      <dsp:nvSpPr>
        <dsp:cNvPr id="0" name=""/>
        <dsp:cNvSpPr/>
      </dsp:nvSpPr>
      <dsp:spPr>
        <a:xfrm>
          <a:off x="0" y="4641446"/>
          <a:ext cx="6244827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249BA5-E08E-4131-B5E2-A9F64F9729DB}">
      <dsp:nvSpPr>
        <dsp:cNvPr id="0" name=""/>
        <dsp:cNvSpPr/>
      </dsp:nvSpPr>
      <dsp:spPr>
        <a:xfrm>
          <a:off x="298830" y="4225139"/>
          <a:ext cx="5945996" cy="61992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0000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228" tIns="0" rIns="16522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</a:rPr>
            <a:t>Мониторинг развития сети ШИБЦ – справка</a:t>
          </a:r>
          <a:r>
            <a:rPr lang="ru-RU" sz="1800" b="1" kern="1200" dirty="0" smtClean="0">
              <a:solidFill>
                <a:schemeClr val="tx1"/>
              </a:solidFill>
            </a:rPr>
            <a:t> не менее 3-х страниц </a:t>
          </a:r>
          <a:endParaRPr lang="ru-RU" sz="1800" b="1" kern="1200" dirty="0" smtClean="0">
            <a:solidFill>
              <a:schemeClr val="tx1"/>
            </a:solidFill>
          </a:endParaRPr>
        </a:p>
      </dsp:txBody>
      <dsp:txXfrm>
        <a:off x="329092" y="4255401"/>
        <a:ext cx="5885472" cy="5593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439BB8-8833-4BD6-AA7A-39C8EEB6877B}">
      <dsp:nvSpPr>
        <dsp:cNvPr id="0" name=""/>
        <dsp:cNvSpPr/>
      </dsp:nvSpPr>
      <dsp:spPr>
        <a:xfrm>
          <a:off x="0" y="1064536"/>
          <a:ext cx="6244827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FE9192-967C-42B4-BD8A-3F7E5F3DF7C3}">
      <dsp:nvSpPr>
        <dsp:cNvPr id="0" name=""/>
        <dsp:cNvSpPr/>
      </dsp:nvSpPr>
      <dsp:spPr>
        <a:xfrm>
          <a:off x="218085" y="0"/>
          <a:ext cx="5995391" cy="151829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228" tIns="0" rIns="16522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Организация и проведение конкурсов региональных практик  по </a:t>
          </a:r>
          <a:r>
            <a:rPr lang="ru-RU" sz="1800" b="1" kern="1200" dirty="0" smtClean="0"/>
            <a:t>5-ти</a:t>
          </a:r>
          <a:r>
            <a:rPr lang="ru-RU" sz="1800" kern="1200" dirty="0" smtClean="0"/>
            <a:t> направлениям: </a:t>
          </a:r>
          <a:r>
            <a:rPr lang="ru-RU" sz="1800" b="1" kern="1200" dirty="0" smtClean="0"/>
            <a:t> 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2202" y="74117"/>
        <a:ext cx="5847157" cy="1370063"/>
      </dsp:txXfrm>
    </dsp:sp>
    <dsp:sp modelId="{4D6C4697-B824-4D91-93C4-1B416F7E8F4F}">
      <dsp:nvSpPr>
        <dsp:cNvPr id="0" name=""/>
        <dsp:cNvSpPr/>
      </dsp:nvSpPr>
      <dsp:spPr>
        <a:xfrm>
          <a:off x="0" y="2652136"/>
          <a:ext cx="6244827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DC54ED-B70B-433D-A178-B9DC5838D0F7}">
      <dsp:nvSpPr>
        <dsp:cNvPr id="0" name=""/>
        <dsp:cNvSpPr/>
      </dsp:nvSpPr>
      <dsp:spPr>
        <a:xfrm>
          <a:off x="285632" y="2025625"/>
          <a:ext cx="5959194" cy="103320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0000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228" tIns="0" rIns="16522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Организация экспертизы региональных практик в рамках конкурса – </a:t>
          </a:r>
          <a:r>
            <a:rPr lang="ru-RU" sz="1800" b="1" kern="1200" dirty="0" smtClean="0"/>
            <a:t>5 направлений</a:t>
          </a:r>
          <a:endParaRPr lang="ru-RU" sz="1800" b="1" kern="1200" dirty="0" smtClean="0">
            <a:solidFill>
              <a:srgbClr val="FF0000"/>
            </a:solidFill>
          </a:endParaRPr>
        </a:p>
      </dsp:txBody>
      <dsp:txXfrm>
        <a:off x="336069" y="2076062"/>
        <a:ext cx="5858320" cy="932326"/>
      </dsp:txXfrm>
    </dsp:sp>
    <dsp:sp modelId="{C5605E5B-E27A-4A26-9551-89AD6CDFBC14}">
      <dsp:nvSpPr>
        <dsp:cNvPr id="0" name=""/>
        <dsp:cNvSpPr/>
      </dsp:nvSpPr>
      <dsp:spPr>
        <a:xfrm>
          <a:off x="0" y="4239736"/>
          <a:ext cx="6244827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6BE486-120D-4364-8FA9-CA2739BED639}">
      <dsp:nvSpPr>
        <dsp:cNvPr id="0" name=""/>
        <dsp:cNvSpPr/>
      </dsp:nvSpPr>
      <dsp:spPr>
        <a:xfrm>
          <a:off x="269008" y="3439544"/>
          <a:ext cx="5959194" cy="103320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0000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228" tIns="0" rIns="16522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Формирование оригинал-макета, публикация сборника лучших региональных практик  по 5 направлениям объемом не менее </a:t>
          </a:r>
          <a:r>
            <a:rPr lang="ru-RU" sz="1800" b="1" kern="1200" dirty="0" smtClean="0"/>
            <a:t>12 </a:t>
          </a:r>
          <a:r>
            <a:rPr lang="ru-RU" sz="1800" b="1" kern="1200" dirty="0" err="1" smtClean="0"/>
            <a:t>п.л</a:t>
          </a:r>
          <a:r>
            <a:rPr lang="ru-RU" sz="1800" b="1" kern="1200" dirty="0" smtClean="0"/>
            <a:t>.</a:t>
          </a:r>
          <a:endParaRPr lang="ru-RU" sz="1800" b="1" kern="1200" dirty="0" smtClean="0">
            <a:solidFill>
              <a:schemeClr val="tx1"/>
            </a:solidFill>
          </a:endParaRPr>
        </a:p>
      </dsp:txBody>
      <dsp:txXfrm>
        <a:off x="319445" y="3489981"/>
        <a:ext cx="5858320" cy="9323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439BB8-8833-4BD6-AA7A-39C8EEB6877B}">
      <dsp:nvSpPr>
        <dsp:cNvPr id="0" name=""/>
        <dsp:cNvSpPr/>
      </dsp:nvSpPr>
      <dsp:spPr>
        <a:xfrm>
          <a:off x="0" y="440220"/>
          <a:ext cx="6244827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FE9192-967C-42B4-BD8A-3F7E5F3DF7C3}">
      <dsp:nvSpPr>
        <dsp:cNvPr id="0" name=""/>
        <dsp:cNvSpPr/>
      </dsp:nvSpPr>
      <dsp:spPr>
        <a:xfrm>
          <a:off x="0" y="0"/>
          <a:ext cx="5995391" cy="563939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228" tIns="0" rIns="16522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Межрегиональная конференция «Модернизация технологий и содержания обучения в соответствии с новым ФГОС: опыт; проблемы; перспективы»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529" y="27529"/>
        <a:ext cx="5940333" cy="508881"/>
      </dsp:txXfrm>
    </dsp:sp>
    <dsp:sp modelId="{3F03C36C-B79F-4957-8A7A-ACE36D52736A}">
      <dsp:nvSpPr>
        <dsp:cNvPr id="0" name=""/>
        <dsp:cNvSpPr/>
      </dsp:nvSpPr>
      <dsp:spPr>
        <a:xfrm>
          <a:off x="0" y="1661688"/>
          <a:ext cx="6244827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8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1A0E44-1AF7-496F-8DA5-871D93D2965A}">
      <dsp:nvSpPr>
        <dsp:cNvPr id="0" name=""/>
        <dsp:cNvSpPr/>
      </dsp:nvSpPr>
      <dsp:spPr>
        <a:xfrm>
          <a:off x="0" y="834113"/>
          <a:ext cx="5982268" cy="101554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8000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8000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8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228" tIns="0" rIns="16522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Межрегиональный семинар (</a:t>
          </a:r>
          <a:r>
            <a:rPr lang="ru-RU" sz="1800" kern="1200" dirty="0" err="1" smtClean="0"/>
            <a:t>вебинар</a:t>
          </a:r>
          <a:r>
            <a:rPr lang="ru-RU" sz="1800" kern="1200" dirty="0" smtClean="0"/>
            <a:t>) «Механизмы интеграции общего и дополнительного образования для достижения предметных, </a:t>
          </a:r>
          <a:r>
            <a:rPr lang="ru-RU" sz="1800" kern="1200" dirty="0" err="1" smtClean="0"/>
            <a:t>метапредметных</a:t>
          </a:r>
          <a:r>
            <a:rPr lang="ru-RU" sz="1800" kern="1200" dirty="0" smtClean="0"/>
            <a:t> и личностных результатов ФГОС с учетом предметных концепций»  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575" y="883688"/>
        <a:ext cx="5883118" cy="916397"/>
      </dsp:txXfrm>
    </dsp:sp>
    <dsp:sp modelId="{4D6C4697-B824-4D91-93C4-1B416F7E8F4F}">
      <dsp:nvSpPr>
        <dsp:cNvPr id="0" name=""/>
        <dsp:cNvSpPr/>
      </dsp:nvSpPr>
      <dsp:spPr>
        <a:xfrm>
          <a:off x="0" y="2437088"/>
          <a:ext cx="6244827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16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DC54ED-B70B-433D-A178-B9DC5838D0F7}">
      <dsp:nvSpPr>
        <dsp:cNvPr id="0" name=""/>
        <dsp:cNvSpPr/>
      </dsp:nvSpPr>
      <dsp:spPr>
        <a:xfrm>
          <a:off x="38272" y="1988450"/>
          <a:ext cx="5948859" cy="56948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6000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6000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6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228" tIns="0" rIns="16522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Региональный семинар «Разработка и реализация ОООП с учетом ФГОС и концепций преподавания учебных предметов (предметных областей)»</a:t>
          </a:r>
          <a:endParaRPr lang="ru-RU" sz="1800" b="1" kern="1200" dirty="0" smtClean="0">
            <a:solidFill>
              <a:srgbClr val="FF0000"/>
            </a:solidFill>
          </a:endParaRPr>
        </a:p>
      </dsp:txBody>
      <dsp:txXfrm>
        <a:off x="66072" y="2016250"/>
        <a:ext cx="5893259" cy="513880"/>
      </dsp:txXfrm>
    </dsp:sp>
    <dsp:sp modelId="{C5605E5B-E27A-4A26-9551-89AD6CDFBC14}">
      <dsp:nvSpPr>
        <dsp:cNvPr id="0" name=""/>
        <dsp:cNvSpPr/>
      </dsp:nvSpPr>
      <dsp:spPr>
        <a:xfrm>
          <a:off x="0" y="3273327"/>
          <a:ext cx="6244827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24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6BE486-120D-4364-8FA9-CA2739BED639}">
      <dsp:nvSpPr>
        <dsp:cNvPr id="0" name=""/>
        <dsp:cNvSpPr/>
      </dsp:nvSpPr>
      <dsp:spPr>
        <a:xfrm>
          <a:off x="21570" y="2712930"/>
          <a:ext cx="5953650" cy="630318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4000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4000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4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228" tIns="0" rIns="16522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Фестиваль мастер-классов по практике инклюзивного образования </a:t>
          </a:r>
          <a:endParaRPr lang="ru-RU" sz="1800" b="1" kern="1200" dirty="0" smtClean="0">
            <a:solidFill>
              <a:schemeClr val="tx1"/>
            </a:solidFill>
          </a:endParaRPr>
        </a:p>
      </dsp:txBody>
      <dsp:txXfrm>
        <a:off x="52340" y="2743700"/>
        <a:ext cx="5892110" cy="568778"/>
      </dsp:txXfrm>
    </dsp:sp>
    <dsp:sp modelId="{D1957730-2AE6-4AD8-9F75-7E00B668DDCC}">
      <dsp:nvSpPr>
        <dsp:cNvPr id="0" name=""/>
        <dsp:cNvSpPr/>
      </dsp:nvSpPr>
      <dsp:spPr>
        <a:xfrm>
          <a:off x="0" y="4199134"/>
          <a:ext cx="6244827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32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7B8530-6B64-4144-ADEF-B6BDE0605EEA}">
      <dsp:nvSpPr>
        <dsp:cNvPr id="0" name=""/>
        <dsp:cNvSpPr/>
      </dsp:nvSpPr>
      <dsp:spPr>
        <a:xfrm>
          <a:off x="67344" y="3428022"/>
          <a:ext cx="5824337" cy="71988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2000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32000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2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228" tIns="0" rIns="16522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Издание целевого выпуска журнала «РОСТ» с межрегиональным участием </a:t>
          </a:r>
          <a:endParaRPr lang="ru-RU" sz="1800" b="1" kern="1200" dirty="0" smtClean="0">
            <a:solidFill>
              <a:schemeClr val="tx1"/>
            </a:solidFill>
          </a:endParaRPr>
        </a:p>
      </dsp:txBody>
      <dsp:txXfrm>
        <a:off x="102486" y="3463164"/>
        <a:ext cx="5754053" cy="649603"/>
      </dsp:txXfrm>
    </dsp:sp>
    <dsp:sp modelId="{332DF533-C44D-473D-8CF4-ABE953CF6E03}">
      <dsp:nvSpPr>
        <dsp:cNvPr id="0" name=""/>
        <dsp:cNvSpPr/>
      </dsp:nvSpPr>
      <dsp:spPr>
        <a:xfrm>
          <a:off x="0" y="4788814"/>
          <a:ext cx="6244827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BDFA84-B74B-4D59-8091-A9050CF24842}">
      <dsp:nvSpPr>
        <dsp:cNvPr id="0" name=""/>
        <dsp:cNvSpPr/>
      </dsp:nvSpPr>
      <dsp:spPr>
        <a:xfrm>
          <a:off x="0" y="4321936"/>
          <a:ext cx="5945996" cy="38376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0000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228" tIns="0" rIns="16522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</a:rPr>
            <a:t>Участие во Всероссийских, межрегиональных мероприятиях</a:t>
          </a:r>
          <a:endParaRPr lang="ru-RU" sz="1800" b="0" kern="1200" dirty="0" smtClean="0">
            <a:solidFill>
              <a:schemeClr val="tx1"/>
            </a:solidFill>
          </a:endParaRPr>
        </a:p>
      </dsp:txBody>
      <dsp:txXfrm>
        <a:off x="18734" y="4340670"/>
        <a:ext cx="5908528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53AE7B4B-890B-4572-B2AD-2BCDCD953DAA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AC95A16-9CFE-4BEE-A916-B0C99B061E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5024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AE96A-AC18-44F8-BDAD-6980DA403CBB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930B3-6ED0-40CE-9787-FEB80EF079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758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vortex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CC5B3-31DD-4DC4-BAAB-359E0B668B88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3B646-4675-44AF-8758-8C8C53E2BA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89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vortex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255AE-CC1B-42CC-A1FF-271DB66963D3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ED593-EBE6-4BE1-9122-B403DD6500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463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vortex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579F1-704A-45E3-B453-CBF525FA95C7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12E40-8F56-47A9-B2E7-390B6624AC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304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vortex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4721D-30E3-4676-B409-7B940573568D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E9B16-38EC-4FF4-9053-B0205CC3E3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527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vortex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80462-1948-422D-B295-A166E548F18A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95646-FD27-4769-BE50-523F03EFAD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259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vortex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73FF9-990A-44D7-AE25-FE6AFA99FD56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1310A-FA16-4EF3-A9FE-1A1629986A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832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vortex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26A5F-D41A-466F-A5AC-CA1957CBF7B9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41398-B775-447D-9A42-A35BAC133B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96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vortex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F777E-8FBA-45A5-A2B6-E047DFCF4BB7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F07F8-E97E-4F3C-8228-0C61CBAD9F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01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vortex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E0EC7-82B0-4D54-A2B7-75C2E6957D5F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F26F8-6D19-41E8-981C-9451002ECD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098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vortex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5D0B4-4E20-41EE-A581-BEE4C14046A6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89DCE-8842-4BD6-91A1-C59101F8F0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394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vortex dir="r"/>
      </p:transition>
    </mc:Choice>
    <mc:Fallback xmlns="">
      <p:transition spd="slow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DFCBCA-74BD-4A6C-B40C-3D490B668B92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1C8A30A-A850-44C3-9568-51E61AC263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vortex dir="r"/>
      </p:transition>
    </mc:Choice>
    <mc:Fallback xmlns="">
      <p:transition spd="slow" advClick="0" advTm="10000">
        <p:fade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2.png"/><Relationship Id="rId7" Type="http://schemas.openxmlformats.org/officeDocument/2006/relationships/diagramData" Target="../diagrams/data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microsoft.com/office/2007/relationships/diagramDrawing" Target="../diagrams/drawing3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3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image" Target="../media/image2.png"/><Relationship Id="rId7" Type="http://schemas.openxmlformats.org/officeDocument/2006/relationships/diagramData" Target="../diagrams/data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microsoft.com/office/2007/relationships/diagramDrawing" Target="../diagrams/drawing4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4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image" Target="../media/image2.png"/><Relationship Id="rId7" Type="http://schemas.openxmlformats.org/officeDocument/2006/relationships/diagramData" Target="../diagrams/data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microsoft.com/office/2007/relationships/diagramDrawing" Target="../diagrams/drawing5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5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image" Target="../media/image2.png"/><Relationship Id="rId7" Type="http://schemas.openxmlformats.org/officeDocument/2006/relationships/diagramData" Target="../diagrams/data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microsoft.com/office/2007/relationships/diagramDrawing" Target="../diagrams/drawing6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6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2.png"/><Relationship Id="rId7" Type="http://schemas.openxmlformats.org/officeDocument/2006/relationships/diagramData" Target="../diagrams/data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microsoft.com/office/2007/relationships/diagramDrawing" Target="../diagrams/drawing1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2.png"/><Relationship Id="rId7" Type="http://schemas.openxmlformats.org/officeDocument/2006/relationships/diagramData" Target="../diagrams/data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microsoft.com/office/2007/relationships/diagramDrawing" Target="../diagrams/drawing2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 descr="Темный диагональный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pattFill prst="dkDnDiag">
            <a:fgClr>
              <a:srgbClr val="E8E8E8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051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250" y="-215899"/>
            <a:ext cx="12628035" cy="716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2" name="Group 7"/>
          <p:cNvGrpSpPr>
            <a:grpSpLocks/>
          </p:cNvGrpSpPr>
          <p:nvPr/>
        </p:nvGrpSpPr>
        <p:grpSpPr bwMode="auto">
          <a:xfrm>
            <a:off x="262467" y="200025"/>
            <a:ext cx="1261533" cy="920750"/>
            <a:chOff x="68" y="70"/>
            <a:chExt cx="596" cy="580"/>
          </a:xfrm>
        </p:grpSpPr>
        <p:sp>
          <p:nvSpPr>
            <p:cNvPr id="2070" name="AutoShape 8"/>
            <p:cNvSpPr>
              <a:spLocks noChangeArrowheads="1"/>
            </p:cNvSpPr>
            <p:nvPr/>
          </p:nvSpPr>
          <p:spPr bwMode="auto">
            <a:xfrm>
              <a:off x="68" y="70"/>
              <a:ext cx="596" cy="57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71" name="Rectangle 9"/>
            <p:cNvSpPr>
              <a:spLocks noChangeArrowheads="1"/>
            </p:cNvSpPr>
            <p:nvPr/>
          </p:nvSpPr>
          <p:spPr bwMode="auto">
            <a:xfrm>
              <a:off x="68" y="514"/>
              <a:ext cx="596" cy="136"/>
            </a:xfrm>
            <a:prstGeom prst="rect">
              <a:avLst/>
            </a:prstGeom>
            <a:solidFill>
              <a:schemeClr val="bg1">
                <a:lumMod val="75000"/>
                <a:alpha val="86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053" name="Rectangle 11"/>
          <p:cNvSpPr>
            <a:spLocks noChangeArrowheads="1"/>
          </p:cNvSpPr>
          <p:nvPr/>
        </p:nvSpPr>
        <p:spPr bwMode="auto">
          <a:xfrm rot="10800000">
            <a:off x="262466" y="1146175"/>
            <a:ext cx="1230559" cy="1287463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4" name="AutoShape 23"/>
          <p:cNvSpPr>
            <a:spLocks noChangeArrowheads="1"/>
          </p:cNvSpPr>
          <p:nvPr/>
        </p:nvSpPr>
        <p:spPr bwMode="auto">
          <a:xfrm rot="10800000">
            <a:off x="231493" y="1129240"/>
            <a:ext cx="1261533" cy="5453063"/>
          </a:xfrm>
          <a:prstGeom prst="roundRect">
            <a:avLst>
              <a:gd name="adj" fmla="val 4586"/>
            </a:avLst>
          </a:prstGeom>
          <a:gradFill rotWithShape="1">
            <a:gsLst>
              <a:gs pos="0">
                <a:srgbClr val="00B05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5" name="AutoShape 10" descr="Темный диагональный 2"/>
          <p:cNvSpPr>
            <a:spLocks noChangeArrowheads="1"/>
          </p:cNvSpPr>
          <p:nvPr/>
        </p:nvSpPr>
        <p:spPr bwMode="auto">
          <a:xfrm rot="10800000">
            <a:off x="231489" y="1129219"/>
            <a:ext cx="1261536" cy="5453083"/>
          </a:xfrm>
          <a:prstGeom prst="roundRect">
            <a:avLst>
              <a:gd name="adj" fmla="val 9284"/>
            </a:avLst>
          </a:prstGeom>
          <a:pattFill prst="dkUpDiag">
            <a:fgClr>
              <a:srgbClr val="66CCFF">
                <a:alpha val="39999"/>
              </a:srgbClr>
            </a:fgClr>
            <a:bgClr>
              <a:srgbClr val="0099FF">
                <a:alpha val="39999"/>
              </a:srgbClr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6" name="AutoShape 25" descr="Темный диагональный 2"/>
          <p:cNvSpPr>
            <a:spLocks noChangeArrowheads="1"/>
          </p:cNvSpPr>
          <p:nvPr/>
        </p:nvSpPr>
        <p:spPr bwMode="auto">
          <a:xfrm rot="10800000">
            <a:off x="249383" y="203201"/>
            <a:ext cx="1261533" cy="906463"/>
          </a:xfrm>
          <a:prstGeom prst="roundRect">
            <a:avLst>
              <a:gd name="adj" fmla="val 16667"/>
            </a:avLst>
          </a:prstGeom>
          <a:pattFill prst="dkUpDiag">
            <a:fgClr>
              <a:schemeClr val="bg1">
                <a:lumMod val="65000"/>
                <a:alpha val="39999"/>
              </a:schemeClr>
            </a:fgClr>
            <a:bgClr>
              <a:schemeClr val="bg1">
                <a:alpha val="39999"/>
              </a:schemeClr>
            </a:bgClr>
          </a:patt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-24384" y="97258"/>
            <a:ext cx="1844718" cy="916428"/>
            <a:chOff x="-24384" y="97258"/>
            <a:chExt cx="1844718" cy="916428"/>
          </a:xfrm>
        </p:grpSpPr>
        <p:sp>
          <p:nvSpPr>
            <p:cNvPr id="66" name="TextBox 65"/>
            <p:cNvSpPr txBox="1"/>
            <p:nvPr/>
          </p:nvSpPr>
          <p:spPr>
            <a:xfrm>
              <a:off x="-24384" y="97258"/>
              <a:ext cx="18447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Garamond" panose="02020404030301010803" pitchFamily="18" charset="0"/>
                  <a:ea typeface="Cambria Math" panose="02040503050406030204" pitchFamily="18" charset="0"/>
                </a:rPr>
                <a:t>ИРО</a:t>
              </a:r>
              <a:endPara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aramond" panose="02020404030301010803" pitchFamily="18" charset="0"/>
                <a:ea typeface="Cambria Math" panose="02040503050406030204" pitchFamily="18" charset="0"/>
              </a:endParaRPr>
            </a:p>
          </p:txBody>
        </p:sp>
        <p:pic>
          <p:nvPicPr>
            <p:cNvPr id="67" name="Picture 2" descr="T:\!Логотипы ИРО\brandbook-6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667"/>
            <a:stretch/>
          </p:blipFill>
          <p:spPr bwMode="auto">
            <a:xfrm>
              <a:off x="109235" y="691915"/>
              <a:ext cx="1567080" cy="321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2" descr="C:\Users\shelagin\Pictures\fon33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8000"/>
                    </a14:imgEffect>
                  </a14:imgLayer>
                </a14:imgProps>
              </a:ext>
            </a:extLst>
          </a:blip>
          <a:srcRect l="23612" t="35180" r="13673" b="27141"/>
          <a:stretch/>
        </p:blipFill>
        <p:spPr bwMode="auto">
          <a:xfrm>
            <a:off x="1596766" y="347822"/>
            <a:ext cx="9993254" cy="6057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5571956" y="5985464"/>
            <a:ext cx="2042874" cy="41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Заголовок 3"/>
          <p:cNvSpPr txBox="1">
            <a:spLocks/>
          </p:cNvSpPr>
          <p:nvPr/>
        </p:nvSpPr>
        <p:spPr bwMode="auto">
          <a:xfrm>
            <a:off x="1820334" y="242779"/>
            <a:ext cx="8922486" cy="946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2500" b="1" dirty="0">
                <a:solidFill>
                  <a:srgbClr val="008080"/>
                </a:solidFill>
                <a:latin typeface="Cambria" pitchFamily="18" charset="0"/>
              </a:rPr>
              <a:t>ГАУДПО ЛО «ИРО» – стажировочная площадка Государственной программы </a:t>
            </a:r>
            <a:r>
              <a:rPr lang="ru-RU" altLang="ru-RU" sz="2500" b="1" dirty="0" smtClean="0">
                <a:solidFill>
                  <a:srgbClr val="008080"/>
                </a:solidFill>
                <a:latin typeface="Cambria" pitchFamily="18" charset="0"/>
              </a:rPr>
              <a:t>«</a:t>
            </a:r>
            <a:r>
              <a:rPr lang="ru-RU" altLang="ru-RU" sz="2500" b="1" dirty="0">
                <a:solidFill>
                  <a:srgbClr val="008080"/>
                </a:solidFill>
                <a:latin typeface="Cambria" pitchFamily="18" charset="0"/>
              </a:rPr>
              <a:t>РАЗВИТИЕ </a:t>
            </a:r>
            <a:r>
              <a:rPr lang="ru-RU" altLang="ru-RU" sz="2500" b="1" dirty="0" smtClean="0">
                <a:solidFill>
                  <a:srgbClr val="008080"/>
                </a:solidFill>
                <a:latin typeface="Cambria" pitchFamily="18" charset="0"/>
              </a:rPr>
              <a:t>ОБРАЗОВАНИЯ</a:t>
            </a:r>
            <a:r>
              <a:rPr lang="ru-RU" altLang="ru-RU" sz="2500" b="1" dirty="0">
                <a:solidFill>
                  <a:srgbClr val="008080"/>
                </a:solidFill>
                <a:latin typeface="Cambria" pitchFamily="18" charset="0"/>
              </a:rPr>
              <a:t> </a:t>
            </a:r>
            <a:r>
              <a:rPr lang="ru-RU" altLang="ru-RU" sz="2500" b="1" dirty="0" smtClean="0">
                <a:solidFill>
                  <a:srgbClr val="008080"/>
                </a:solidFill>
                <a:latin typeface="Cambria" pitchFamily="18" charset="0"/>
              </a:rPr>
              <a:t>Липецкой области»</a:t>
            </a:r>
            <a:endParaRPr lang="ru-RU" altLang="ru-RU" sz="2500" b="1" dirty="0">
              <a:solidFill>
                <a:srgbClr val="008080"/>
              </a:solidFill>
              <a:latin typeface="Cambria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98"/>
          <a:stretch/>
        </p:blipFill>
        <p:spPr>
          <a:xfrm>
            <a:off x="3367517" y="1211269"/>
            <a:ext cx="7950291" cy="4630735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5218913" y="2929816"/>
            <a:ext cx="485406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C00000"/>
                </a:solidFill>
              </a:rPr>
              <a:t>«</a:t>
            </a:r>
            <a:r>
              <a:rPr lang="ru-RU" dirty="0" smtClean="0"/>
              <a:t>Модернизация </a:t>
            </a:r>
            <a:r>
              <a:rPr lang="ru-RU" dirty="0"/>
              <a:t>технологий и содержания обучения в соответствии с новым федеральным государственным образовательным стандартом посредством разработки концепций модернизации конкретных областей, поддержки региональных программ развития образования и поддержки сетевых методических объединений</a:t>
            </a:r>
            <a:r>
              <a:rPr lang="ru-RU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C00000"/>
                </a:solidFill>
              </a:rPr>
              <a:t>»</a:t>
            </a:r>
            <a:endParaRPr lang="ru-RU" b="1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351394" y="1535963"/>
            <a:ext cx="347082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005000"/>
                </a:solidFill>
              </a:rPr>
              <a:t>Мероприятие 4: </a:t>
            </a:r>
            <a:endParaRPr lang="ru-RU" sz="3600" dirty="0">
              <a:solidFill>
                <a:srgbClr val="005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79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 descr="Темный диагональный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pattFill prst="dkDnDiag">
            <a:fgClr>
              <a:srgbClr val="E8E8E8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051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250" y="-215899"/>
            <a:ext cx="12628035" cy="716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2" name="Group 7"/>
          <p:cNvGrpSpPr>
            <a:grpSpLocks/>
          </p:cNvGrpSpPr>
          <p:nvPr/>
        </p:nvGrpSpPr>
        <p:grpSpPr bwMode="auto">
          <a:xfrm>
            <a:off x="262467" y="200025"/>
            <a:ext cx="1261533" cy="920750"/>
            <a:chOff x="68" y="70"/>
            <a:chExt cx="596" cy="580"/>
          </a:xfrm>
        </p:grpSpPr>
        <p:sp>
          <p:nvSpPr>
            <p:cNvPr id="2070" name="AutoShape 8"/>
            <p:cNvSpPr>
              <a:spLocks noChangeArrowheads="1"/>
            </p:cNvSpPr>
            <p:nvPr/>
          </p:nvSpPr>
          <p:spPr bwMode="auto">
            <a:xfrm>
              <a:off x="68" y="70"/>
              <a:ext cx="596" cy="57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71" name="Rectangle 9"/>
            <p:cNvSpPr>
              <a:spLocks noChangeArrowheads="1"/>
            </p:cNvSpPr>
            <p:nvPr/>
          </p:nvSpPr>
          <p:spPr bwMode="auto">
            <a:xfrm>
              <a:off x="68" y="514"/>
              <a:ext cx="596" cy="136"/>
            </a:xfrm>
            <a:prstGeom prst="rect">
              <a:avLst/>
            </a:prstGeom>
            <a:solidFill>
              <a:schemeClr val="bg1">
                <a:lumMod val="75000"/>
                <a:alpha val="86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053" name="Rectangle 11"/>
          <p:cNvSpPr>
            <a:spLocks noChangeArrowheads="1"/>
          </p:cNvSpPr>
          <p:nvPr/>
        </p:nvSpPr>
        <p:spPr bwMode="auto">
          <a:xfrm rot="10800000">
            <a:off x="262466" y="1146175"/>
            <a:ext cx="1230559" cy="1287463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4" name="AutoShape 23"/>
          <p:cNvSpPr>
            <a:spLocks noChangeArrowheads="1"/>
          </p:cNvSpPr>
          <p:nvPr/>
        </p:nvSpPr>
        <p:spPr bwMode="auto">
          <a:xfrm rot="10800000">
            <a:off x="231493" y="1129240"/>
            <a:ext cx="1261533" cy="5453063"/>
          </a:xfrm>
          <a:prstGeom prst="roundRect">
            <a:avLst>
              <a:gd name="adj" fmla="val 4586"/>
            </a:avLst>
          </a:prstGeom>
          <a:gradFill rotWithShape="1">
            <a:gsLst>
              <a:gs pos="0">
                <a:srgbClr val="00B05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5" name="AutoShape 10" descr="Темный диагональный 2"/>
          <p:cNvSpPr>
            <a:spLocks noChangeArrowheads="1"/>
          </p:cNvSpPr>
          <p:nvPr/>
        </p:nvSpPr>
        <p:spPr bwMode="auto">
          <a:xfrm rot="10800000">
            <a:off x="231489" y="1129219"/>
            <a:ext cx="1261536" cy="5453083"/>
          </a:xfrm>
          <a:prstGeom prst="roundRect">
            <a:avLst>
              <a:gd name="adj" fmla="val 9284"/>
            </a:avLst>
          </a:prstGeom>
          <a:pattFill prst="dkUpDiag">
            <a:fgClr>
              <a:srgbClr val="66CCFF">
                <a:alpha val="39999"/>
              </a:srgbClr>
            </a:fgClr>
            <a:bgClr>
              <a:srgbClr val="0099FF">
                <a:alpha val="39999"/>
              </a:srgbClr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6" name="AutoShape 25" descr="Темный диагональный 2"/>
          <p:cNvSpPr>
            <a:spLocks noChangeArrowheads="1"/>
          </p:cNvSpPr>
          <p:nvPr/>
        </p:nvSpPr>
        <p:spPr bwMode="auto">
          <a:xfrm rot="10800000">
            <a:off x="249383" y="203201"/>
            <a:ext cx="1261533" cy="906463"/>
          </a:xfrm>
          <a:prstGeom prst="roundRect">
            <a:avLst>
              <a:gd name="adj" fmla="val 16667"/>
            </a:avLst>
          </a:prstGeom>
          <a:pattFill prst="dkUpDiag">
            <a:fgClr>
              <a:schemeClr val="bg1">
                <a:lumMod val="65000"/>
                <a:alpha val="39999"/>
              </a:schemeClr>
            </a:fgClr>
            <a:bgClr>
              <a:schemeClr val="bg1">
                <a:alpha val="39999"/>
              </a:schemeClr>
            </a:bgClr>
          </a:patt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-24384" y="97258"/>
            <a:ext cx="1844718" cy="916428"/>
            <a:chOff x="-24384" y="97258"/>
            <a:chExt cx="1844718" cy="916428"/>
          </a:xfrm>
        </p:grpSpPr>
        <p:sp>
          <p:nvSpPr>
            <p:cNvPr id="66" name="TextBox 65"/>
            <p:cNvSpPr txBox="1"/>
            <p:nvPr/>
          </p:nvSpPr>
          <p:spPr>
            <a:xfrm>
              <a:off x="-24384" y="97258"/>
              <a:ext cx="18447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Garamond" panose="02020404030301010803" pitchFamily="18" charset="0"/>
                  <a:ea typeface="Cambria Math" panose="02040503050406030204" pitchFamily="18" charset="0"/>
                </a:rPr>
                <a:t>ИРО</a:t>
              </a:r>
              <a:endPara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aramond" panose="02020404030301010803" pitchFamily="18" charset="0"/>
                <a:ea typeface="Cambria Math" panose="02040503050406030204" pitchFamily="18" charset="0"/>
              </a:endParaRPr>
            </a:p>
          </p:txBody>
        </p:sp>
        <p:pic>
          <p:nvPicPr>
            <p:cNvPr id="67" name="Picture 2" descr="T:\!Логотипы ИРО\brandbook-6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667"/>
            <a:stretch/>
          </p:blipFill>
          <p:spPr bwMode="auto">
            <a:xfrm>
              <a:off x="109235" y="691915"/>
              <a:ext cx="1567080" cy="321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2" descr="C:\Users\shelagin\Pictures\fon333.png"/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 l="23612" t="35180" r="13673" b="27141"/>
          <a:stretch/>
        </p:blipFill>
        <p:spPr bwMode="auto">
          <a:xfrm>
            <a:off x="1596766" y="347822"/>
            <a:ext cx="9993254" cy="6057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5571956" y="5985464"/>
            <a:ext cx="2042874" cy="41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:\c639b43f9d9ac44205a4abdf828990d4.png"/>
          <p:cNvPicPr>
            <a:picLocks noChangeAspect="1" noChangeArrowheads="1"/>
          </p:cNvPicPr>
          <p:nvPr/>
        </p:nvPicPr>
        <p:blipFill>
          <a:blip r:embed="rId6" cstate="print"/>
          <a:srcRect b="10930"/>
          <a:stretch>
            <a:fillRect/>
          </a:stretch>
        </p:blipFill>
        <p:spPr bwMode="auto">
          <a:xfrm>
            <a:off x="1407273" y="-215899"/>
            <a:ext cx="7560839" cy="673446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Прямоугольник 17"/>
          <p:cNvSpPr/>
          <p:nvPr/>
        </p:nvSpPr>
        <p:spPr>
          <a:xfrm>
            <a:off x="2589400" y="1379839"/>
            <a:ext cx="4950717" cy="3970318"/>
          </a:xfrm>
          <a:prstGeom prst="rect">
            <a:avLst/>
          </a:prstGeom>
          <a:solidFill>
            <a:schemeClr val="accent3">
              <a:lumMod val="40000"/>
              <a:lumOff val="60000"/>
              <a:alpha val="73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800" dirty="0"/>
              <a:t>Создание и поддержка общественно-профессиональных объединений учителей-предметников (в том числе сетевых методических объединений) по учебным предметам (предметным областям)</a:t>
            </a:r>
            <a:r>
              <a:rPr lang="ru-RU" sz="2800" b="1" dirty="0" smtClean="0"/>
              <a:t>:</a:t>
            </a:r>
            <a:endParaRPr lang="ru-RU" sz="28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8142097" y="3058272"/>
            <a:ext cx="24470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n>
                  <a:solidFill>
                    <a:srgbClr val="C00000"/>
                  </a:solidFill>
                </a:ln>
              </a:rPr>
              <a:t>НАПРАВЛЕНИЕ </a:t>
            </a:r>
            <a:r>
              <a:rPr lang="ru-RU" sz="2400" b="1" dirty="0" smtClean="0">
                <a:ln>
                  <a:solidFill>
                    <a:srgbClr val="C00000"/>
                  </a:solidFill>
                </a:ln>
              </a:rPr>
              <a:t> 3</a:t>
            </a:r>
            <a:endParaRPr lang="ru-RU" sz="2400" dirty="0">
              <a:ln>
                <a:solidFill>
                  <a:srgbClr val="C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46625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 descr="Темный диагональный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pattFill prst="dkDnDiag">
            <a:fgClr>
              <a:srgbClr val="E8E8E8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051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250" y="-215899"/>
            <a:ext cx="12628035" cy="716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2" name="Group 7"/>
          <p:cNvGrpSpPr>
            <a:grpSpLocks/>
          </p:cNvGrpSpPr>
          <p:nvPr/>
        </p:nvGrpSpPr>
        <p:grpSpPr bwMode="auto">
          <a:xfrm>
            <a:off x="262467" y="200025"/>
            <a:ext cx="1261533" cy="920750"/>
            <a:chOff x="68" y="70"/>
            <a:chExt cx="596" cy="580"/>
          </a:xfrm>
        </p:grpSpPr>
        <p:sp>
          <p:nvSpPr>
            <p:cNvPr id="2070" name="AutoShape 8"/>
            <p:cNvSpPr>
              <a:spLocks noChangeArrowheads="1"/>
            </p:cNvSpPr>
            <p:nvPr/>
          </p:nvSpPr>
          <p:spPr bwMode="auto">
            <a:xfrm>
              <a:off x="68" y="70"/>
              <a:ext cx="596" cy="57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71" name="Rectangle 9"/>
            <p:cNvSpPr>
              <a:spLocks noChangeArrowheads="1"/>
            </p:cNvSpPr>
            <p:nvPr/>
          </p:nvSpPr>
          <p:spPr bwMode="auto">
            <a:xfrm>
              <a:off x="68" y="514"/>
              <a:ext cx="596" cy="136"/>
            </a:xfrm>
            <a:prstGeom prst="rect">
              <a:avLst/>
            </a:prstGeom>
            <a:solidFill>
              <a:schemeClr val="bg1">
                <a:lumMod val="75000"/>
                <a:alpha val="86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053" name="Rectangle 11"/>
          <p:cNvSpPr>
            <a:spLocks noChangeArrowheads="1"/>
          </p:cNvSpPr>
          <p:nvPr/>
        </p:nvSpPr>
        <p:spPr bwMode="auto">
          <a:xfrm rot="10800000">
            <a:off x="262466" y="1146175"/>
            <a:ext cx="1230559" cy="1287463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4" name="AutoShape 23"/>
          <p:cNvSpPr>
            <a:spLocks noChangeArrowheads="1"/>
          </p:cNvSpPr>
          <p:nvPr/>
        </p:nvSpPr>
        <p:spPr bwMode="auto">
          <a:xfrm rot="10800000">
            <a:off x="231493" y="1129240"/>
            <a:ext cx="1261533" cy="5453063"/>
          </a:xfrm>
          <a:prstGeom prst="roundRect">
            <a:avLst>
              <a:gd name="adj" fmla="val 4586"/>
            </a:avLst>
          </a:prstGeom>
          <a:gradFill rotWithShape="1">
            <a:gsLst>
              <a:gs pos="0">
                <a:srgbClr val="00B05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5" name="AutoShape 10" descr="Темный диагональный 2"/>
          <p:cNvSpPr>
            <a:spLocks noChangeArrowheads="1"/>
          </p:cNvSpPr>
          <p:nvPr/>
        </p:nvSpPr>
        <p:spPr bwMode="auto">
          <a:xfrm rot="10800000">
            <a:off x="231489" y="1146175"/>
            <a:ext cx="1261536" cy="5453083"/>
          </a:xfrm>
          <a:prstGeom prst="roundRect">
            <a:avLst>
              <a:gd name="adj" fmla="val 9284"/>
            </a:avLst>
          </a:prstGeom>
          <a:pattFill prst="dkUpDiag">
            <a:fgClr>
              <a:srgbClr val="66CCFF">
                <a:alpha val="39999"/>
              </a:srgbClr>
            </a:fgClr>
            <a:bgClr>
              <a:srgbClr val="0099FF">
                <a:alpha val="39999"/>
              </a:srgbClr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6" name="AutoShape 25" descr="Темный диагональный 2"/>
          <p:cNvSpPr>
            <a:spLocks noChangeArrowheads="1"/>
          </p:cNvSpPr>
          <p:nvPr/>
        </p:nvSpPr>
        <p:spPr bwMode="auto">
          <a:xfrm rot="10800000">
            <a:off x="249383" y="203201"/>
            <a:ext cx="1261533" cy="906463"/>
          </a:xfrm>
          <a:prstGeom prst="roundRect">
            <a:avLst>
              <a:gd name="adj" fmla="val 16667"/>
            </a:avLst>
          </a:prstGeom>
          <a:pattFill prst="dkUpDiag">
            <a:fgClr>
              <a:schemeClr val="bg1">
                <a:lumMod val="65000"/>
                <a:alpha val="39999"/>
              </a:schemeClr>
            </a:fgClr>
            <a:bgClr>
              <a:schemeClr val="bg1">
                <a:alpha val="39999"/>
              </a:schemeClr>
            </a:bgClr>
          </a:patt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-24384" y="97258"/>
            <a:ext cx="1844718" cy="916428"/>
            <a:chOff x="-24384" y="97258"/>
            <a:chExt cx="1844718" cy="916428"/>
          </a:xfrm>
        </p:grpSpPr>
        <p:sp>
          <p:nvSpPr>
            <p:cNvPr id="66" name="TextBox 65"/>
            <p:cNvSpPr txBox="1"/>
            <p:nvPr/>
          </p:nvSpPr>
          <p:spPr>
            <a:xfrm>
              <a:off x="-24384" y="97258"/>
              <a:ext cx="18447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Garamond" panose="02020404030301010803" pitchFamily="18" charset="0"/>
                  <a:ea typeface="Cambria Math" panose="02040503050406030204" pitchFamily="18" charset="0"/>
                </a:rPr>
                <a:t>ИРО</a:t>
              </a:r>
              <a:endPara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aramond" panose="02020404030301010803" pitchFamily="18" charset="0"/>
                <a:ea typeface="Cambria Math" panose="02040503050406030204" pitchFamily="18" charset="0"/>
              </a:endParaRPr>
            </a:p>
          </p:txBody>
        </p:sp>
        <p:pic>
          <p:nvPicPr>
            <p:cNvPr id="67" name="Picture 2" descr="T:\!Логотипы ИРО\brandbook-6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667"/>
            <a:stretch/>
          </p:blipFill>
          <p:spPr bwMode="auto">
            <a:xfrm>
              <a:off x="109235" y="691915"/>
              <a:ext cx="1567080" cy="321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2" descr="C:\Users\shelagin\Pictures\fon333.png"/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 l="23612" t="35180" r="13673" b="27141"/>
          <a:stretch/>
        </p:blipFill>
        <p:spPr bwMode="auto">
          <a:xfrm>
            <a:off x="1633173" y="200025"/>
            <a:ext cx="9993254" cy="6057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5571956" y="5985464"/>
            <a:ext cx="2042874" cy="41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3"/>
          <p:cNvSpPr txBox="1">
            <a:spLocks/>
          </p:cNvSpPr>
          <p:nvPr/>
        </p:nvSpPr>
        <p:spPr bwMode="auto">
          <a:xfrm>
            <a:off x="1833419" y="273426"/>
            <a:ext cx="8922486" cy="946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2500" b="1" dirty="0">
                <a:solidFill>
                  <a:srgbClr val="008080"/>
                </a:solidFill>
                <a:latin typeface="Cambria" pitchFamily="18" charset="0"/>
              </a:rPr>
              <a:t>ОТЧЕТНЫЕ  ПОКАЗАТЕЛИ ЗА  </a:t>
            </a:r>
            <a:r>
              <a:rPr lang="ru-RU" altLang="ru-RU" sz="2500" b="1" dirty="0" smtClean="0">
                <a:solidFill>
                  <a:srgbClr val="008080"/>
                </a:solidFill>
                <a:latin typeface="Cambria" pitchFamily="18" charset="0"/>
              </a:rPr>
              <a:t>2020 </a:t>
            </a:r>
            <a:r>
              <a:rPr lang="ru-RU" altLang="ru-RU" sz="2500" b="1" dirty="0">
                <a:solidFill>
                  <a:srgbClr val="008080"/>
                </a:solidFill>
                <a:latin typeface="Cambria" pitchFamily="18" charset="0"/>
              </a:rPr>
              <a:t>год </a:t>
            </a:r>
            <a:endParaRPr lang="ru-RU" altLang="ru-RU" sz="2500" b="1" dirty="0" smtClean="0">
              <a:solidFill>
                <a:srgbClr val="008080"/>
              </a:solidFill>
              <a:latin typeface="Cambria" pitchFamily="18" charset="0"/>
            </a:endParaRPr>
          </a:p>
          <a:p>
            <a:pPr algn="ctr"/>
            <a:r>
              <a:rPr lang="ru-RU" altLang="ru-RU" sz="2500" b="1" dirty="0" smtClean="0">
                <a:solidFill>
                  <a:srgbClr val="008080"/>
                </a:solidFill>
                <a:latin typeface="Cambria" pitchFamily="18" charset="0"/>
              </a:rPr>
              <a:t>(</a:t>
            </a:r>
            <a:r>
              <a:rPr lang="ru-RU" altLang="ru-RU" sz="2500" b="1" dirty="0">
                <a:solidFill>
                  <a:srgbClr val="008080"/>
                </a:solidFill>
                <a:latin typeface="Cambria" pitchFamily="18" charset="0"/>
              </a:rPr>
              <a:t>направление </a:t>
            </a:r>
            <a:r>
              <a:rPr lang="ru-RU" altLang="ru-RU" sz="2500" b="1" dirty="0" smtClean="0">
                <a:solidFill>
                  <a:srgbClr val="008080"/>
                </a:solidFill>
                <a:latin typeface="Cambria" pitchFamily="18" charset="0"/>
              </a:rPr>
              <a:t>3)</a:t>
            </a:r>
            <a:endParaRPr lang="ru-RU" altLang="ru-RU" sz="2500" b="1" dirty="0">
              <a:solidFill>
                <a:srgbClr val="008080"/>
              </a:solidFill>
              <a:latin typeface="Cambria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5" t="22305" r="25743" b="6351"/>
          <a:stretch/>
        </p:blipFill>
        <p:spPr>
          <a:xfrm>
            <a:off x="670503" y="1921083"/>
            <a:ext cx="6639698" cy="4036540"/>
          </a:xfrm>
          <a:prstGeom prst="rect">
            <a:avLst/>
          </a:prstGeom>
        </p:spPr>
      </p:pic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3151738315"/>
              </p:ext>
            </p:extLst>
          </p:nvPr>
        </p:nvGraphicFramePr>
        <p:xfrm>
          <a:off x="4864224" y="1599526"/>
          <a:ext cx="6244827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9120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 descr="Темный диагональный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pattFill prst="dkDnDiag">
            <a:fgClr>
              <a:srgbClr val="E8E8E8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051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250" y="-215899"/>
            <a:ext cx="12628035" cy="716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2" name="Group 7"/>
          <p:cNvGrpSpPr>
            <a:grpSpLocks/>
          </p:cNvGrpSpPr>
          <p:nvPr/>
        </p:nvGrpSpPr>
        <p:grpSpPr bwMode="auto">
          <a:xfrm>
            <a:off x="262467" y="200025"/>
            <a:ext cx="1261533" cy="920750"/>
            <a:chOff x="68" y="70"/>
            <a:chExt cx="596" cy="580"/>
          </a:xfrm>
        </p:grpSpPr>
        <p:sp>
          <p:nvSpPr>
            <p:cNvPr id="2070" name="AutoShape 8"/>
            <p:cNvSpPr>
              <a:spLocks noChangeArrowheads="1"/>
            </p:cNvSpPr>
            <p:nvPr/>
          </p:nvSpPr>
          <p:spPr bwMode="auto">
            <a:xfrm>
              <a:off x="68" y="70"/>
              <a:ext cx="596" cy="57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71" name="Rectangle 9"/>
            <p:cNvSpPr>
              <a:spLocks noChangeArrowheads="1"/>
            </p:cNvSpPr>
            <p:nvPr/>
          </p:nvSpPr>
          <p:spPr bwMode="auto">
            <a:xfrm>
              <a:off x="68" y="514"/>
              <a:ext cx="596" cy="136"/>
            </a:xfrm>
            <a:prstGeom prst="rect">
              <a:avLst/>
            </a:prstGeom>
            <a:solidFill>
              <a:schemeClr val="bg1">
                <a:lumMod val="75000"/>
                <a:alpha val="86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053" name="Rectangle 11"/>
          <p:cNvSpPr>
            <a:spLocks noChangeArrowheads="1"/>
          </p:cNvSpPr>
          <p:nvPr/>
        </p:nvSpPr>
        <p:spPr bwMode="auto">
          <a:xfrm rot="10800000">
            <a:off x="262466" y="1146175"/>
            <a:ext cx="1230559" cy="1287463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4" name="AutoShape 23"/>
          <p:cNvSpPr>
            <a:spLocks noChangeArrowheads="1"/>
          </p:cNvSpPr>
          <p:nvPr/>
        </p:nvSpPr>
        <p:spPr bwMode="auto">
          <a:xfrm rot="10800000">
            <a:off x="231493" y="1129240"/>
            <a:ext cx="1261533" cy="5453063"/>
          </a:xfrm>
          <a:prstGeom prst="roundRect">
            <a:avLst>
              <a:gd name="adj" fmla="val 4586"/>
            </a:avLst>
          </a:prstGeom>
          <a:gradFill rotWithShape="1">
            <a:gsLst>
              <a:gs pos="0">
                <a:srgbClr val="00B05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5" name="AutoShape 10" descr="Темный диагональный 2"/>
          <p:cNvSpPr>
            <a:spLocks noChangeArrowheads="1"/>
          </p:cNvSpPr>
          <p:nvPr/>
        </p:nvSpPr>
        <p:spPr bwMode="auto">
          <a:xfrm rot="10800000">
            <a:off x="231489" y="1129219"/>
            <a:ext cx="1261536" cy="5453083"/>
          </a:xfrm>
          <a:prstGeom prst="roundRect">
            <a:avLst>
              <a:gd name="adj" fmla="val 9284"/>
            </a:avLst>
          </a:prstGeom>
          <a:pattFill prst="dkUpDiag">
            <a:fgClr>
              <a:srgbClr val="66CCFF">
                <a:alpha val="39999"/>
              </a:srgbClr>
            </a:fgClr>
            <a:bgClr>
              <a:srgbClr val="0099FF">
                <a:alpha val="39999"/>
              </a:srgbClr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6" name="AutoShape 25" descr="Темный диагональный 2"/>
          <p:cNvSpPr>
            <a:spLocks noChangeArrowheads="1"/>
          </p:cNvSpPr>
          <p:nvPr/>
        </p:nvSpPr>
        <p:spPr bwMode="auto">
          <a:xfrm rot="10800000">
            <a:off x="249383" y="203201"/>
            <a:ext cx="1261533" cy="906463"/>
          </a:xfrm>
          <a:prstGeom prst="roundRect">
            <a:avLst>
              <a:gd name="adj" fmla="val 16667"/>
            </a:avLst>
          </a:prstGeom>
          <a:pattFill prst="dkUpDiag">
            <a:fgClr>
              <a:schemeClr val="bg1">
                <a:lumMod val="65000"/>
                <a:alpha val="39999"/>
              </a:schemeClr>
            </a:fgClr>
            <a:bgClr>
              <a:schemeClr val="bg1">
                <a:alpha val="39999"/>
              </a:schemeClr>
            </a:bgClr>
          </a:patt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-24384" y="97258"/>
            <a:ext cx="1844718" cy="916428"/>
            <a:chOff x="-24384" y="97258"/>
            <a:chExt cx="1844718" cy="916428"/>
          </a:xfrm>
        </p:grpSpPr>
        <p:sp>
          <p:nvSpPr>
            <p:cNvPr id="66" name="TextBox 65"/>
            <p:cNvSpPr txBox="1"/>
            <p:nvPr/>
          </p:nvSpPr>
          <p:spPr>
            <a:xfrm>
              <a:off x="-24384" y="97258"/>
              <a:ext cx="18447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Garamond" panose="02020404030301010803" pitchFamily="18" charset="0"/>
                  <a:ea typeface="Cambria Math" panose="02040503050406030204" pitchFamily="18" charset="0"/>
                </a:rPr>
                <a:t>ИРО</a:t>
              </a:r>
              <a:endPara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aramond" panose="02020404030301010803" pitchFamily="18" charset="0"/>
                <a:ea typeface="Cambria Math" panose="02040503050406030204" pitchFamily="18" charset="0"/>
              </a:endParaRPr>
            </a:p>
          </p:txBody>
        </p:sp>
        <p:pic>
          <p:nvPicPr>
            <p:cNvPr id="67" name="Picture 2" descr="T:\!Логотипы ИРО\brandbook-6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667"/>
            <a:stretch/>
          </p:blipFill>
          <p:spPr bwMode="auto">
            <a:xfrm>
              <a:off x="109235" y="691915"/>
              <a:ext cx="1567080" cy="321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7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5571956" y="5985464"/>
            <a:ext cx="2042874" cy="41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:\c639b43f9d9ac44205a4abdf828990d4.png"/>
          <p:cNvPicPr>
            <a:picLocks noChangeAspect="1" noChangeArrowheads="1"/>
          </p:cNvPicPr>
          <p:nvPr/>
        </p:nvPicPr>
        <p:blipFill>
          <a:blip r:embed="rId5" cstate="print"/>
          <a:srcRect b="10930"/>
          <a:stretch>
            <a:fillRect/>
          </a:stretch>
        </p:blipFill>
        <p:spPr bwMode="auto">
          <a:xfrm>
            <a:off x="1475547" y="-506794"/>
            <a:ext cx="7560839" cy="673446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Прямоугольник 17"/>
          <p:cNvSpPr/>
          <p:nvPr/>
        </p:nvSpPr>
        <p:spPr>
          <a:xfrm>
            <a:off x="2737081" y="2581218"/>
            <a:ext cx="4959030" cy="1077218"/>
          </a:xfrm>
          <a:prstGeom prst="rect">
            <a:avLst/>
          </a:prstGeom>
          <a:solidFill>
            <a:schemeClr val="accent3">
              <a:lumMod val="40000"/>
              <a:lumOff val="60000"/>
              <a:alpha val="73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3200" dirty="0"/>
              <a:t>Развитие информационно-библиотечных </a:t>
            </a:r>
            <a:r>
              <a:rPr lang="ru-RU" sz="3200" dirty="0" smtClean="0"/>
              <a:t>центров:</a:t>
            </a:r>
            <a:endParaRPr lang="ru-RU" sz="32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8142097" y="3058272"/>
            <a:ext cx="24470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n>
                  <a:solidFill>
                    <a:srgbClr val="C00000"/>
                  </a:solidFill>
                </a:ln>
              </a:rPr>
              <a:t>НАПРАВЛЕНИЕ 4 </a:t>
            </a:r>
            <a:endParaRPr lang="ru-RU" sz="2400" dirty="0">
              <a:ln>
                <a:solidFill>
                  <a:srgbClr val="C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28289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 descr="Темный диагональный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pattFill prst="dkDnDiag">
            <a:fgClr>
              <a:srgbClr val="E8E8E8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051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250" y="-215899"/>
            <a:ext cx="12628035" cy="716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2" name="Group 7"/>
          <p:cNvGrpSpPr>
            <a:grpSpLocks/>
          </p:cNvGrpSpPr>
          <p:nvPr/>
        </p:nvGrpSpPr>
        <p:grpSpPr bwMode="auto">
          <a:xfrm>
            <a:off x="262467" y="200025"/>
            <a:ext cx="1261533" cy="920750"/>
            <a:chOff x="68" y="70"/>
            <a:chExt cx="596" cy="580"/>
          </a:xfrm>
        </p:grpSpPr>
        <p:sp>
          <p:nvSpPr>
            <p:cNvPr id="2070" name="AutoShape 8"/>
            <p:cNvSpPr>
              <a:spLocks noChangeArrowheads="1"/>
            </p:cNvSpPr>
            <p:nvPr/>
          </p:nvSpPr>
          <p:spPr bwMode="auto">
            <a:xfrm>
              <a:off x="68" y="70"/>
              <a:ext cx="596" cy="57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71" name="Rectangle 9"/>
            <p:cNvSpPr>
              <a:spLocks noChangeArrowheads="1"/>
            </p:cNvSpPr>
            <p:nvPr/>
          </p:nvSpPr>
          <p:spPr bwMode="auto">
            <a:xfrm>
              <a:off x="68" y="514"/>
              <a:ext cx="596" cy="136"/>
            </a:xfrm>
            <a:prstGeom prst="rect">
              <a:avLst/>
            </a:prstGeom>
            <a:solidFill>
              <a:schemeClr val="bg1">
                <a:lumMod val="75000"/>
                <a:alpha val="86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053" name="Rectangle 11"/>
          <p:cNvSpPr>
            <a:spLocks noChangeArrowheads="1"/>
          </p:cNvSpPr>
          <p:nvPr/>
        </p:nvSpPr>
        <p:spPr bwMode="auto">
          <a:xfrm rot="10800000">
            <a:off x="262466" y="1146175"/>
            <a:ext cx="1230559" cy="1287463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4" name="AutoShape 23"/>
          <p:cNvSpPr>
            <a:spLocks noChangeArrowheads="1"/>
          </p:cNvSpPr>
          <p:nvPr/>
        </p:nvSpPr>
        <p:spPr bwMode="auto">
          <a:xfrm rot="10800000">
            <a:off x="231493" y="1129240"/>
            <a:ext cx="1261533" cy="5453063"/>
          </a:xfrm>
          <a:prstGeom prst="roundRect">
            <a:avLst>
              <a:gd name="adj" fmla="val 4586"/>
            </a:avLst>
          </a:prstGeom>
          <a:gradFill rotWithShape="1">
            <a:gsLst>
              <a:gs pos="0">
                <a:srgbClr val="00B05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5" name="AutoShape 10" descr="Темный диагональный 2"/>
          <p:cNvSpPr>
            <a:spLocks noChangeArrowheads="1"/>
          </p:cNvSpPr>
          <p:nvPr/>
        </p:nvSpPr>
        <p:spPr bwMode="auto">
          <a:xfrm rot="10800000">
            <a:off x="231489" y="1146175"/>
            <a:ext cx="1261536" cy="5453083"/>
          </a:xfrm>
          <a:prstGeom prst="roundRect">
            <a:avLst>
              <a:gd name="adj" fmla="val 9284"/>
            </a:avLst>
          </a:prstGeom>
          <a:pattFill prst="dkUpDiag">
            <a:fgClr>
              <a:srgbClr val="66CCFF">
                <a:alpha val="39999"/>
              </a:srgbClr>
            </a:fgClr>
            <a:bgClr>
              <a:srgbClr val="0099FF">
                <a:alpha val="39999"/>
              </a:srgbClr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6" name="AutoShape 25" descr="Темный диагональный 2"/>
          <p:cNvSpPr>
            <a:spLocks noChangeArrowheads="1"/>
          </p:cNvSpPr>
          <p:nvPr/>
        </p:nvSpPr>
        <p:spPr bwMode="auto">
          <a:xfrm rot="10800000">
            <a:off x="249383" y="203201"/>
            <a:ext cx="1261533" cy="906463"/>
          </a:xfrm>
          <a:prstGeom prst="roundRect">
            <a:avLst>
              <a:gd name="adj" fmla="val 16667"/>
            </a:avLst>
          </a:prstGeom>
          <a:pattFill prst="dkUpDiag">
            <a:fgClr>
              <a:schemeClr val="bg1">
                <a:lumMod val="65000"/>
                <a:alpha val="39999"/>
              </a:schemeClr>
            </a:fgClr>
            <a:bgClr>
              <a:schemeClr val="bg1">
                <a:alpha val="39999"/>
              </a:schemeClr>
            </a:bgClr>
          </a:patt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-24384" y="97258"/>
            <a:ext cx="1844718" cy="916428"/>
            <a:chOff x="-24384" y="97258"/>
            <a:chExt cx="1844718" cy="916428"/>
          </a:xfrm>
        </p:grpSpPr>
        <p:sp>
          <p:nvSpPr>
            <p:cNvPr id="66" name="TextBox 65"/>
            <p:cNvSpPr txBox="1"/>
            <p:nvPr/>
          </p:nvSpPr>
          <p:spPr>
            <a:xfrm>
              <a:off x="-24384" y="97258"/>
              <a:ext cx="18447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Garamond" panose="02020404030301010803" pitchFamily="18" charset="0"/>
                  <a:ea typeface="Cambria Math" panose="02040503050406030204" pitchFamily="18" charset="0"/>
                </a:rPr>
                <a:t>ИРО</a:t>
              </a:r>
              <a:endPara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aramond" panose="02020404030301010803" pitchFamily="18" charset="0"/>
                <a:ea typeface="Cambria Math" panose="02040503050406030204" pitchFamily="18" charset="0"/>
              </a:endParaRPr>
            </a:p>
          </p:txBody>
        </p:sp>
        <p:pic>
          <p:nvPicPr>
            <p:cNvPr id="67" name="Picture 2" descr="T:\!Логотипы ИРО\brandbook-6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667"/>
            <a:stretch/>
          </p:blipFill>
          <p:spPr bwMode="auto">
            <a:xfrm>
              <a:off x="109235" y="691915"/>
              <a:ext cx="1567080" cy="321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2" descr="C:\Users\shelagin\Pictures\fon333.png"/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 l="23612" t="35180" r="13673" b="27141"/>
          <a:stretch/>
        </p:blipFill>
        <p:spPr bwMode="auto">
          <a:xfrm>
            <a:off x="1633173" y="200025"/>
            <a:ext cx="9993254" cy="6057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5571956" y="5985464"/>
            <a:ext cx="2042874" cy="41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3"/>
          <p:cNvSpPr txBox="1">
            <a:spLocks/>
          </p:cNvSpPr>
          <p:nvPr/>
        </p:nvSpPr>
        <p:spPr bwMode="auto">
          <a:xfrm>
            <a:off x="1833419" y="273426"/>
            <a:ext cx="8922486" cy="946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2500" b="1" dirty="0">
                <a:solidFill>
                  <a:srgbClr val="008080"/>
                </a:solidFill>
                <a:latin typeface="Cambria" pitchFamily="18" charset="0"/>
              </a:rPr>
              <a:t>ОТЧЕТНЫЕ  ПОКАЗАТЕЛИ ЗА  </a:t>
            </a:r>
            <a:r>
              <a:rPr lang="ru-RU" altLang="ru-RU" sz="2500" b="1" dirty="0" smtClean="0">
                <a:solidFill>
                  <a:srgbClr val="008080"/>
                </a:solidFill>
                <a:latin typeface="Cambria" pitchFamily="18" charset="0"/>
              </a:rPr>
              <a:t>2020 </a:t>
            </a:r>
            <a:r>
              <a:rPr lang="ru-RU" altLang="ru-RU" sz="2500" b="1" dirty="0">
                <a:solidFill>
                  <a:srgbClr val="008080"/>
                </a:solidFill>
                <a:latin typeface="Cambria" pitchFamily="18" charset="0"/>
              </a:rPr>
              <a:t>год </a:t>
            </a:r>
            <a:endParaRPr lang="ru-RU" altLang="ru-RU" sz="2500" b="1" dirty="0" smtClean="0">
              <a:solidFill>
                <a:srgbClr val="008080"/>
              </a:solidFill>
              <a:latin typeface="Cambria" pitchFamily="18" charset="0"/>
            </a:endParaRPr>
          </a:p>
          <a:p>
            <a:pPr algn="ctr"/>
            <a:r>
              <a:rPr lang="ru-RU" altLang="ru-RU" sz="2500" b="1" dirty="0" smtClean="0">
                <a:solidFill>
                  <a:srgbClr val="008080"/>
                </a:solidFill>
                <a:latin typeface="Cambria" pitchFamily="18" charset="0"/>
              </a:rPr>
              <a:t>(</a:t>
            </a:r>
            <a:r>
              <a:rPr lang="ru-RU" altLang="ru-RU" sz="2500" b="1" dirty="0">
                <a:solidFill>
                  <a:srgbClr val="008080"/>
                </a:solidFill>
                <a:latin typeface="Cambria" pitchFamily="18" charset="0"/>
              </a:rPr>
              <a:t>направление </a:t>
            </a:r>
            <a:r>
              <a:rPr lang="ru-RU" altLang="ru-RU" sz="2500" b="1" dirty="0" smtClean="0">
                <a:solidFill>
                  <a:srgbClr val="008080"/>
                </a:solidFill>
                <a:latin typeface="Cambria" pitchFamily="18" charset="0"/>
              </a:rPr>
              <a:t>4)</a:t>
            </a:r>
            <a:endParaRPr lang="ru-RU" altLang="ru-RU" sz="2500" b="1" dirty="0">
              <a:solidFill>
                <a:srgbClr val="008080"/>
              </a:solidFill>
              <a:latin typeface="Cambria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5" t="22305" r="25743" b="6351"/>
          <a:stretch/>
        </p:blipFill>
        <p:spPr>
          <a:xfrm>
            <a:off x="670503" y="1921083"/>
            <a:ext cx="6639698" cy="4036540"/>
          </a:xfrm>
          <a:prstGeom prst="rect">
            <a:avLst/>
          </a:prstGeom>
        </p:spPr>
      </p:pic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493154021"/>
              </p:ext>
            </p:extLst>
          </p:nvPr>
        </p:nvGraphicFramePr>
        <p:xfrm>
          <a:off x="4864224" y="1599526"/>
          <a:ext cx="6244827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23337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 descr="Темный диагональный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pattFill prst="dkDnDiag">
            <a:fgClr>
              <a:srgbClr val="E8E8E8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051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250" y="-215899"/>
            <a:ext cx="12628035" cy="716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2" name="Group 7"/>
          <p:cNvGrpSpPr>
            <a:grpSpLocks/>
          </p:cNvGrpSpPr>
          <p:nvPr/>
        </p:nvGrpSpPr>
        <p:grpSpPr bwMode="auto">
          <a:xfrm>
            <a:off x="262467" y="200025"/>
            <a:ext cx="1261533" cy="920750"/>
            <a:chOff x="68" y="70"/>
            <a:chExt cx="596" cy="580"/>
          </a:xfrm>
        </p:grpSpPr>
        <p:sp>
          <p:nvSpPr>
            <p:cNvPr id="2070" name="AutoShape 8"/>
            <p:cNvSpPr>
              <a:spLocks noChangeArrowheads="1"/>
            </p:cNvSpPr>
            <p:nvPr/>
          </p:nvSpPr>
          <p:spPr bwMode="auto">
            <a:xfrm>
              <a:off x="68" y="70"/>
              <a:ext cx="596" cy="57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71" name="Rectangle 9"/>
            <p:cNvSpPr>
              <a:spLocks noChangeArrowheads="1"/>
            </p:cNvSpPr>
            <p:nvPr/>
          </p:nvSpPr>
          <p:spPr bwMode="auto">
            <a:xfrm>
              <a:off x="68" y="514"/>
              <a:ext cx="596" cy="136"/>
            </a:xfrm>
            <a:prstGeom prst="rect">
              <a:avLst/>
            </a:prstGeom>
            <a:solidFill>
              <a:schemeClr val="bg1">
                <a:lumMod val="75000"/>
                <a:alpha val="86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053" name="Rectangle 11"/>
          <p:cNvSpPr>
            <a:spLocks noChangeArrowheads="1"/>
          </p:cNvSpPr>
          <p:nvPr/>
        </p:nvSpPr>
        <p:spPr bwMode="auto">
          <a:xfrm rot="10800000">
            <a:off x="262466" y="1146175"/>
            <a:ext cx="1230559" cy="1287463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4" name="AutoShape 23"/>
          <p:cNvSpPr>
            <a:spLocks noChangeArrowheads="1"/>
          </p:cNvSpPr>
          <p:nvPr/>
        </p:nvSpPr>
        <p:spPr bwMode="auto">
          <a:xfrm rot="10800000">
            <a:off x="231493" y="1129240"/>
            <a:ext cx="1261533" cy="5453063"/>
          </a:xfrm>
          <a:prstGeom prst="roundRect">
            <a:avLst>
              <a:gd name="adj" fmla="val 4586"/>
            </a:avLst>
          </a:prstGeom>
          <a:gradFill rotWithShape="1">
            <a:gsLst>
              <a:gs pos="0">
                <a:srgbClr val="00B05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5" name="AutoShape 10" descr="Темный диагональный 2"/>
          <p:cNvSpPr>
            <a:spLocks noChangeArrowheads="1"/>
          </p:cNvSpPr>
          <p:nvPr/>
        </p:nvSpPr>
        <p:spPr bwMode="auto">
          <a:xfrm rot="10800000">
            <a:off x="231489" y="1129219"/>
            <a:ext cx="1261536" cy="5453083"/>
          </a:xfrm>
          <a:prstGeom prst="roundRect">
            <a:avLst>
              <a:gd name="adj" fmla="val 9284"/>
            </a:avLst>
          </a:prstGeom>
          <a:pattFill prst="dkUpDiag">
            <a:fgClr>
              <a:srgbClr val="66CCFF">
                <a:alpha val="39999"/>
              </a:srgbClr>
            </a:fgClr>
            <a:bgClr>
              <a:srgbClr val="0099FF">
                <a:alpha val="39999"/>
              </a:srgbClr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6" name="AutoShape 25" descr="Темный диагональный 2"/>
          <p:cNvSpPr>
            <a:spLocks noChangeArrowheads="1"/>
          </p:cNvSpPr>
          <p:nvPr/>
        </p:nvSpPr>
        <p:spPr bwMode="auto">
          <a:xfrm rot="10800000">
            <a:off x="249383" y="203201"/>
            <a:ext cx="1261533" cy="906463"/>
          </a:xfrm>
          <a:prstGeom prst="roundRect">
            <a:avLst>
              <a:gd name="adj" fmla="val 16667"/>
            </a:avLst>
          </a:prstGeom>
          <a:pattFill prst="dkUpDiag">
            <a:fgClr>
              <a:schemeClr val="bg1">
                <a:lumMod val="65000"/>
                <a:alpha val="39999"/>
              </a:schemeClr>
            </a:fgClr>
            <a:bgClr>
              <a:schemeClr val="bg1">
                <a:alpha val="39999"/>
              </a:schemeClr>
            </a:bgClr>
          </a:patt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-24384" y="97258"/>
            <a:ext cx="1844718" cy="916428"/>
            <a:chOff x="-24384" y="97258"/>
            <a:chExt cx="1844718" cy="916428"/>
          </a:xfrm>
        </p:grpSpPr>
        <p:sp>
          <p:nvSpPr>
            <p:cNvPr id="66" name="TextBox 65"/>
            <p:cNvSpPr txBox="1"/>
            <p:nvPr/>
          </p:nvSpPr>
          <p:spPr>
            <a:xfrm>
              <a:off x="-24384" y="97258"/>
              <a:ext cx="18447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Garamond" panose="02020404030301010803" pitchFamily="18" charset="0"/>
                  <a:ea typeface="Cambria Math" panose="02040503050406030204" pitchFamily="18" charset="0"/>
                </a:rPr>
                <a:t>ИРО</a:t>
              </a:r>
              <a:endPara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aramond" panose="02020404030301010803" pitchFamily="18" charset="0"/>
                <a:ea typeface="Cambria Math" panose="02040503050406030204" pitchFamily="18" charset="0"/>
              </a:endParaRPr>
            </a:p>
          </p:txBody>
        </p:sp>
        <p:pic>
          <p:nvPicPr>
            <p:cNvPr id="67" name="Picture 2" descr="T:\!Логотипы ИРО\brandbook-6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667"/>
            <a:stretch/>
          </p:blipFill>
          <p:spPr bwMode="auto">
            <a:xfrm>
              <a:off x="109235" y="691915"/>
              <a:ext cx="1567080" cy="321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2" descr="C:\Users\shelagin\Pictures\fon333.png"/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 l="23612" t="35180" r="13673" b="27141"/>
          <a:stretch/>
        </p:blipFill>
        <p:spPr bwMode="auto">
          <a:xfrm>
            <a:off x="1596766" y="347822"/>
            <a:ext cx="9993254" cy="6057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5571956" y="5985464"/>
            <a:ext cx="2042874" cy="41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:\c639b43f9d9ac44205a4abdf828990d4.png"/>
          <p:cNvPicPr>
            <a:picLocks noChangeAspect="1" noChangeArrowheads="1"/>
          </p:cNvPicPr>
          <p:nvPr/>
        </p:nvPicPr>
        <p:blipFill>
          <a:blip r:embed="rId6" cstate="print"/>
          <a:srcRect b="10930"/>
          <a:stretch>
            <a:fillRect/>
          </a:stretch>
        </p:blipFill>
        <p:spPr bwMode="auto">
          <a:xfrm>
            <a:off x="1475547" y="-506794"/>
            <a:ext cx="7560839" cy="673446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Прямоугольник 17"/>
          <p:cNvSpPr/>
          <p:nvPr/>
        </p:nvSpPr>
        <p:spPr>
          <a:xfrm>
            <a:off x="2737081" y="2581218"/>
            <a:ext cx="4959030" cy="1569660"/>
          </a:xfrm>
          <a:prstGeom prst="rect">
            <a:avLst/>
          </a:prstGeom>
          <a:solidFill>
            <a:schemeClr val="accent3">
              <a:lumMod val="40000"/>
              <a:lumOff val="60000"/>
              <a:alpha val="73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/>
              <a:t>Выявление и описание лучших региональных </a:t>
            </a:r>
            <a:r>
              <a:rPr lang="ru-RU" sz="3200" dirty="0" smtClean="0"/>
              <a:t>практик:</a:t>
            </a:r>
            <a:endParaRPr lang="ru-RU" sz="32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8142097" y="3058272"/>
            <a:ext cx="24470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n>
                  <a:solidFill>
                    <a:srgbClr val="C00000"/>
                  </a:solidFill>
                </a:ln>
              </a:rPr>
              <a:t>НАПРАВЛЕНИЕ 5 </a:t>
            </a:r>
            <a:endParaRPr lang="ru-RU" sz="2400" dirty="0">
              <a:ln>
                <a:solidFill>
                  <a:srgbClr val="C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04740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 descr="Темный диагональный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pattFill prst="dkDnDiag">
            <a:fgClr>
              <a:srgbClr val="E8E8E8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051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250" y="-215899"/>
            <a:ext cx="12628035" cy="716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2" name="Group 7"/>
          <p:cNvGrpSpPr>
            <a:grpSpLocks/>
          </p:cNvGrpSpPr>
          <p:nvPr/>
        </p:nvGrpSpPr>
        <p:grpSpPr bwMode="auto">
          <a:xfrm>
            <a:off x="262467" y="200025"/>
            <a:ext cx="1261533" cy="920750"/>
            <a:chOff x="68" y="70"/>
            <a:chExt cx="596" cy="580"/>
          </a:xfrm>
        </p:grpSpPr>
        <p:sp>
          <p:nvSpPr>
            <p:cNvPr id="2070" name="AutoShape 8"/>
            <p:cNvSpPr>
              <a:spLocks noChangeArrowheads="1"/>
            </p:cNvSpPr>
            <p:nvPr/>
          </p:nvSpPr>
          <p:spPr bwMode="auto">
            <a:xfrm>
              <a:off x="68" y="70"/>
              <a:ext cx="596" cy="57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71" name="Rectangle 9"/>
            <p:cNvSpPr>
              <a:spLocks noChangeArrowheads="1"/>
            </p:cNvSpPr>
            <p:nvPr/>
          </p:nvSpPr>
          <p:spPr bwMode="auto">
            <a:xfrm>
              <a:off x="68" y="514"/>
              <a:ext cx="596" cy="136"/>
            </a:xfrm>
            <a:prstGeom prst="rect">
              <a:avLst/>
            </a:prstGeom>
            <a:solidFill>
              <a:schemeClr val="bg1">
                <a:lumMod val="75000"/>
                <a:alpha val="86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053" name="Rectangle 11"/>
          <p:cNvSpPr>
            <a:spLocks noChangeArrowheads="1"/>
          </p:cNvSpPr>
          <p:nvPr/>
        </p:nvSpPr>
        <p:spPr bwMode="auto">
          <a:xfrm rot="10800000">
            <a:off x="262466" y="1146175"/>
            <a:ext cx="1230559" cy="1287463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4" name="AutoShape 23"/>
          <p:cNvSpPr>
            <a:spLocks noChangeArrowheads="1"/>
          </p:cNvSpPr>
          <p:nvPr/>
        </p:nvSpPr>
        <p:spPr bwMode="auto">
          <a:xfrm rot="10800000">
            <a:off x="231493" y="1129240"/>
            <a:ext cx="1261533" cy="5453063"/>
          </a:xfrm>
          <a:prstGeom prst="roundRect">
            <a:avLst>
              <a:gd name="adj" fmla="val 4586"/>
            </a:avLst>
          </a:prstGeom>
          <a:gradFill rotWithShape="1">
            <a:gsLst>
              <a:gs pos="0">
                <a:srgbClr val="00B05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5" name="AutoShape 10" descr="Темный диагональный 2"/>
          <p:cNvSpPr>
            <a:spLocks noChangeArrowheads="1"/>
          </p:cNvSpPr>
          <p:nvPr/>
        </p:nvSpPr>
        <p:spPr bwMode="auto">
          <a:xfrm rot="10800000">
            <a:off x="231489" y="1146175"/>
            <a:ext cx="1261536" cy="5453083"/>
          </a:xfrm>
          <a:prstGeom prst="roundRect">
            <a:avLst>
              <a:gd name="adj" fmla="val 9284"/>
            </a:avLst>
          </a:prstGeom>
          <a:pattFill prst="dkUpDiag">
            <a:fgClr>
              <a:srgbClr val="66CCFF">
                <a:alpha val="39999"/>
              </a:srgbClr>
            </a:fgClr>
            <a:bgClr>
              <a:srgbClr val="0099FF">
                <a:alpha val="39999"/>
              </a:srgbClr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6" name="AutoShape 25" descr="Темный диагональный 2"/>
          <p:cNvSpPr>
            <a:spLocks noChangeArrowheads="1"/>
          </p:cNvSpPr>
          <p:nvPr/>
        </p:nvSpPr>
        <p:spPr bwMode="auto">
          <a:xfrm rot="10800000">
            <a:off x="249383" y="203201"/>
            <a:ext cx="1261533" cy="906463"/>
          </a:xfrm>
          <a:prstGeom prst="roundRect">
            <a:avLst>
              <a:gd name="adj" fmla="val 16667"/>
            </a:avLst>
          </a:prstGeom>
          <a:pattFill prst="dkUpDiag">
            <a:fgClr>
              <a:schemeClr val="bg1">
                <a:lumMod val="65000"/>
                <a:alpha val="39999"/>
              </a:schemeClr>
            </a:fgClr>
            <a:bgClr>
              <a:schemeClr val="bg1">
                <a:alpha val="39999"/>
              </a:schemeClr>
            </a:bgClr>
          </a:patt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-24384" y="97258"/>
            <a:ext cx="1844718" cy="916428"/>
            <a:chOff x="-24384" y="97258"/>
            <a:chExt cx="1844718" cy="916428"/>
          </a:xfrm>
        </p:grpSpPr>
        <p:sp>
          <p:nvSpPr>
            <p:cNvPr id="66" name="TextBox 65"/>
            <p:cNvSpPr txBox="1"/>
            <p:nvPr/>
          </p:nvSpPr>
          <p:spPr>
            <a:xfrm>
              <a:off x="-24384" y="97258"/>
              <a:ext cx="18447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Garamond" panose="02020404030301010803" pitchFamily="18" charset="0"/>
                  <a:ea typeface="Cambria Math" panose="02040503050406030204" pitchFamily="18" charset="0"/>
                </a:rPr>
                <a:t>ИРО</a:t>
              </a:r>
              <a:endPara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aramond" panose="02020404030301010803" pitchFamily="18" charset="0"/>
                <a:ea typeface="Cambria Math" panose="02040503050406030204" pitchFamily="18" charset="0"/>
              </a:endParaRPr>
            </a:p>
          </p:txBody>
        </p:sp>
        <p:pic>
          <p:nvPicPr>
            <p:cNvPr id="67" name="Picture 2" descr="T:\!Логотипы ИРО\brandbook-6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667"/>
            <a:stretch/>
          </p:blipFill>
          <p:spPr bwMode="auto">
            <a:xfrm>
              <a:off x="109235" y="691915"/>
              <a:ext cx="1567080" cy="321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2" descr="C:\Users\shelagin\Pictures\fon333.png"/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 l="23612" t="35180" r="13673" b="27141"/>
          <a:stretch/>
        </p:blipFill>
        <p:spPr bwMode="auto">
          <a:xfrm>
            <a:off x="1633173" y="200025"/>
            <a:ext cx="9993254" cy="6057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5571956" y="5985464"/>
            <a:ext cx="2042874" cy="41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3"/>
          <p:cNvSpPr txBox="1">
            <a:spLocks/>
          </p:cNvSpPr>
          <p:nvPr/>
        </p:nvSpPr>
        <p:spPr bwMode="auto">
          <a:xfrm>
            <a:off x="1833419" y="273426"/>
            <a:ext cx="8922486" cy="946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2500" b="1" dirty="0">
                <a:solidFill>
                  <a:srgbClr val="008080"/>
                </a:solidFill>
                <a:latin typeface="Cambria" pitchFamily="18" charset="0"/>
              </a:rPr>
              <a:t>ОТЧЕТНЫЕ  ПОКАЗАТЕЛИ ЗА  </a:t>
            </a:r>
            <a:r>
              <a:rPr lang="ru-RU" altLang="ru-RU" sz="2500" b="1" dirty="0" smtClean="0">
                <a:solidFill>
                  <a:srgbClr val="008080"/>
                </a:solidFill>
                <a:latin typeface="Cambria" pitchFamily="18" charset="0"/>
              </a:rPr>
              <a:t>2020 </a:t>
            </a:r>
            <a:r>
              <a:rPr lang="ru-RU" altLang="ru-RU" sz="2500" b="1" dirty="0">
                <a:solidFill>
                  <a:srgbClr val="008080"/>
                </a:solidFill>
                <a:latin typeface="Cambria" pitchFamily="18" charset="0"/>
              </a:rPr>
              <a:t>год </a:t>
            </a:r>
            <a:endParaRPr lang="ru-RU" altLang="ru-RU" sz="2500" b="1" dirty="0" smtClean="0">
              <a:solidFill>
                <a:srgbClr val="008080"/>
              </a:solidFill>
              <a:latin typeface="Cambria" pitchFamily="18" charset="0"/>
            </a:endParaRPr>
          </a:p>
          <a:p>
            <a:pPr algn="ctr"/>
            <a:r>
              <a:rPr lang="ru-RU" altLang="ru-RU" sz="2500" b="1" dirty="0" smtClean="0">
                <a:solidFill>
                  <a:srgbClr val="008080"/>
                </a:solidFill>
                <a:latin typeface="Cambria" pitchFamily="18" charset="0"/>
              </a:rPr>
              <a:t>(</a:t>
            </a:r>
            <a:r>
              <a:rPr lang="ru-RU" altLang="ru-RU" sz="2500" b="1" dirty="0">
                <a:solidFill>
                  <a:srgbClr val="008080"/>
                </a:solidFill>
                <a:latin typeface="Cambria" pitchFamily="18" charset="0"/>
              </a:rPr>
              <a:t>направление </a:t>
            </a:r>
            <a:r>
              <a:rPr lang="ru-RU" altLang="ru-RU" sz="2500" b="1" dirty="0" smtClean="0">
                <a:solidFill>
                  <a:srgbClr val="008080"/>
                </a:solidFill>
                <a:latin typeface="Cambria" pitchFamily="18" charset="0"/>
              </a:rPr>
              <a:t>5)</a:t>
            </a:r>
            <a:endParaRPr lang="ru-RU" altLang="ru-RU" sz="2500" b="1" dirty="0">
              <a:solidFill>
                <a:srgbClr val="008080"/>
              </a:solidFill>
              <a:latin typeface="Cambria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5" t="22305" r="25743" b="6351"/>
          <a:stretch/>
        </p:blipFill>
        <p:spPr>
          <a:xfrm>
            <a:off x="670503" y="1921083"/>
            <a:ext cx="6639698" cy="4036540"/>
          </a:xfrm>
          <a:prstGeom prst="rect">
            <a:avLst/>
          </a:prstGeom>
        </p:spPr>
      </p:pic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1624216412"/>
              </p:ext>
            </p:extLst>
          </p:nvPr>
        </p:nvGraphicFramePr>
        <p:xfrm>
          <a:off x="4864224" y="1599526"/>
          <a:ext cx="6244827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25212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 descr="Темный диагональный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pattFill prst="dkDnDiag">
            <a:fgClr>
              <a:srgbClr val="E8E8E8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051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250" y="-215899"/>
            <a:ext cx="12628035" cy="716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2" name="Group 7"/>
          <p:cNvGrpSpPr>
            <a:grpSpLocks/>
          </p:cNvGrpSpPr>
          <p:nvPr/>
        </p:nvGrpSpPr>
        <p:grpSpPr bwMode="auto">
          <a:xfrm>
            <a:off x="262467" y="200025"/>
            <a:ext cx="1261533" cy="920750"/>
            <a:chOff x="68" y="70"/>
            <a:chExt cx="596" cy="580"/>
          </a:xfrm>
        </p:grpSpPr>
        <p:sp>
          <p:nvSpPr>
            <p:cNvPr id="2070" name="AutoShape 8"/>
            <p:cNvSpPr>
              <a:spLocks noChangeArrowheads="1"/>
            </p:cNvSpPr>
            <p:nvPr/>
          </p:nvSpPr>
          <p:spPr bwMode="auto">
            <a:xfrm>
              <a:off x="68" y="70"/>
              <a:ext cx="596" cy="57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71" name="Rectangle 9"/>
            <p:cNvSpPr>
              <a:spLocks noChangeArrowheads="1"/>
            </p:cNvSpPr>
            <p:nvPr/>
          </p:nvSpPr>
          <p:spPr bwMode="auto">
            <a:xfrm>
              <a:off x="68" y="514"/>
              <a:ext cx="596" cy="136"/>
            </a:xfrm>
            <a:prstGeom prst="rect">
              <a:avLst/>
            </a:prstGeom>
            <a:solidFill>
              <a:schemeClr val="bg1">
                <a:lumMod val="75000"/>
                <a:alpha val="86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053" name="Rectangle 11"/>
          <p:cNvSpPr>
            <a:spLocks noChangeArrowheads="1"/>
          </p:cNvSpPr>
          <p:nvPr/>
        </p:nvSpPr>
        <p:spPr bwMode="auto">
          <a:xfrm rot="10800000">
            <a:off x="262466" y="1146175"/>
            <a:ext cx="1230559" cy="1287463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4" name="AutoShape 23"/>
          <p:cNvSpPr>
            <a:spLocks noChangeArrowheads="1"/>
          </p:cNvSpPr>
          <p:nvPr/>
        </p:nvSpPr>
        <p:spPr bwMode="auto">
          <a:xfrm rot="10800000">
            <a:off x="231493" y="1129240"/>
            <a:ext cx="1261533" cy="5453063"/>
          </a:xfrm>
          <a:prstGeom prst="roundRect">
            <a:avLst>
              <a:gd name="adj" fmla="val 4586"/>
            </a:avLst>
          </a:prstGeom>
          <a:gradFill rotWithShape="1">
            <a:gsLst>
              <a:gs pos="0">
                <a:srgbClr val="00B05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5" name="AutoShape 10" descr="Темный диагональный 2"/>
          <p:cNvSpPr>
            <a:spLocks noChangeArrowheads="1"/>
          </p:cNvSpPr>
          <p:nvPr/>
        </p:nvSpPr>
        <p:spPr bwMode="auto">
          <a:xfrm rot="10800000">
            <a:off x="231489" y="1129219"/>
            <a:ext cx="1261536" cy="5453083"/>
          </a:xfrm>
          <a:prstGeom prst="roundRect">
            <a:avLst>
              <a:gd name="adj" fmla="val 9284"/>
            </a:avLst>
          </a:prstGeom>
          <a:pattFill prst="dkUpDiag">
            <a:fgClr>
              <a:srgbClr val="66CCFF">
                <a:alpha val="39999"/>
              </a:srgbClr>
            </a:fgClr>
            <a:bgClr>
              <a:srgbClr val="0099FF">
                <a:alpha val="39999"/>
              </a:srgbClr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6" name="AutoShape 25" descr="Темный диагональный 2"/>
          <p:cNvSpPr>
            <a:spLocks noChangeArrowheads="1"/>
          </p:cNvSpPr>
          <p:nvPr/>
        </p:nvSpPr>
        <p:spPr bwMode="auto">
          <a:xfrm rot="10800000">
            <a:off x="249383" y="203201"/>
            <a:ext cx="1261533" cy="906463"/>
          </a:xfrm>
          <a:prstGeom prst="roundRect">
            <a:avLst>
              <a:gd name="adj" fmla="val 16667"/>
            </a:avLst>
          </a:prstGeom>
          <a:pattFill prst="dkUpDiag">
            <a:fgClr>
              <a:schemeClr val="bg1">
                <a:lumMod val="65000"/>
                <a:alpha val="39999"/>
              </a:schemeClr>
            </a:fgClr>
            <a:bgClr>
              <a:schemeClr val="bg1">
                <a:alpha val="39999"/>
              </a:schemeClr>
            </a:bgClr>
          </a:patt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-24384" y="97258"/>
            <a:ext cx="1844718" cy="916428"/>
            <a:chOff x="-24384" y="97258"/>
            <a:chExt cx="1844718" cy="916428"/>
          </a:xfrm>
        </p:grpSpPr>
        <p:sp>
          <p:nvSpPr>
            <p:cNvPr id="66" name="TextBox 65"/>
            <p:cNvSpPr txBox="1"/>
            <p:nvPr/>
          </p:nvSpPr>
          <p:spPr>
            <a:xfrm>
              <a:off x="-24384" y="97258"/>
              <a:ext cx="18447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Garamond" panose="02020404030301010803" pitchFamily="18" charset="0"/>
                  <a:ea typeface="Cambria Math" panose="02040503050406030204" pitchFamily="18" charset="0"/>
                </a:rPr>
                <a:t>ИРО</a:t>
              </a:r>
              <a:endPara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aramond" panose="02020404030301010803" pitchFamily="18" charset="0"/>
                <a:ea typeface="Cambria Math" panose="02040503050406030204" pitchFamily="18" charset="0"/>
              </a:endParaRPr>
            </a:p>
          </p:txBody>
        </p:sp>
        <p:pic>
          <p:nvPicPr>
            <p:cNvPr id="67" name="Picture 2" descr="T:\!Логотипы ИРО\brandbook-6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667"/>
            <a:stretch/>
          </p:blipFill>
          <p:spPr bwMode="auto">
            <a:xfrm>
              <a:off x="109235" y="691915"/>
              <a:ext cx="1567080" cy="321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2" descr="C:\Users\shelagin\Pictures\fon333.png"/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 l="23612" t="35180" r="13673" b="27141"/>
          <a:stretch/>
        </p:blipFill>
        <p:spPr bwMode="auto">
          <a:xfrm>
            <a:off x="1596766" y="347822"/>
            <a:ext cx="9993254" cy="6057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5571956" y="5985464"/>
            <a:ext cx="2042874" cy="41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:\c639b43f9d9ac44205a4abdf828990d4.png"/>
          <p:cNvPicPr>
            <a:picLocks noChangeAspect="1" noChangeArrowheads="1"/>
          </p:cNvPicPr>
          <p:nvPr/>
        </p:nvPicPr>
        <p:blipFill>
          <a:blip r:embed="rId6" cstate="print"/>
          <a:srcRect b="10930"/>
          <a:stretch>
            <a:fillRect/>
          </a:stretch>
        </p:blipFill>
        <p:spPr bwMode="auto">
          <a:xfrm>
            <a:off x="1475547" y="-506794"/>
            <a:ext cx="7560839" cy="673446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Прямоугольник 17"/>
          <p:cNvSpPr/>
          <p:nvPr/>
        </p:nvSpPr>
        <p:spPr>
          <a:xfrm>
            <a:off x="2737081" y="2581218"/>
            <a:ext cx="4959030" cy="2062103"/>
          </a:xfrm>
          <a:prstGeom prst="rect">
            <a:avLst/>
          </a:prstGeom>
          <a:solidFill>
            <a:schemeClr val="accent3">
              <a:lumMod val="40000"/>
              <a:lumOff val="60000"/>
              <a:alpha val="73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3200" dirty="0"/>
              <a:t>Распространение лучших практик на региональном, межрегиональном и всероссийском </a:t>
            </a:r>
            <a:r>
              <a:rPr lang="ru-RU" sz="3200" dirty="0" smtClean="0"/>
              <a:t>уровнях:</a:t>
            </a:r>
            <a:endParaRPr lang="ru-RU" sz="32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8142097" y="3058272"/>
            <a:ext cx="24470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n>
                  <a:solidFill>
                    <a:srgbClr val="C00000"/>
                  </a:solidFill>
                </a:ln>
              </a:rPr>
              <a:t>НАПРАВЛЕНИЕ 6 </a:t>
            </a:r>
            <a:endParaRPr lang="ru-RU" sz="2400" dirty="0">
              <a:ln>
                <a:solidFill>
                  <a:srgbClr val="C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17872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 descr="Темный диагональный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pattFill prst="dkDnDiag">
            <a:fgClr>
              <a:srgbClr val="E8E8E8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051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250" y="-215899"/>
            <a:ext cx="12628035" cy="716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2" name="Group 7"/>
          <p:cNvGrpSpPr>
            <a:grpSpLocks/>
          </p:cNvGrpSpPr>
          <p:nvPr/>
        </p:nvGrpSpPr>
        <p:grpSpPr bwMode="auto">
          <a:xfrm>
            <a:off x="262467" y="200025"/>
            <a:ext cx="1261533" cy="920750"/>
            <a:chOff x="68" y="70"/>
            <a:chExt cx="596" cy="580"/>
          </a:xfrm>
        </p:grpSpPr>
        <p:sp>
          <p:nvSpPr>
            <p:cNvPr id="2070" name="AutoShape 8"/>
            <p:cNvSpPr>
              <a:spLocks noChangeArrowheads="1"/>
            </p:cNvSpPr>
            <p:nvPr/>
          </p:nvSpPr>
          <p:spPr bwMode="auto">
            <a:xfrm>
              <a:off x="68" y="70"/>
              <a:ext cx="596" cy="57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71" name="Rectangle 9"/>
            <p:cNvSpPr>
              <a:spLocks noChangeArrowheads="1"/>
            </p:cNvSpPr>
            <p:nvPr/>
          </p:nvSpPr>
          <p:spPr bwMode="auto">
            <a:xfrm>
              <a:off x="68" y="514"/>
              <a:ext cx="596" cy="136"/>
            </a:xfrm>
            <a:prstGeom prst="rect">
              <a:avLst/>
            </a:prstGeom>
            <a:solidFill>
              <a:schemeClr val="bg1">
                <a:lumMod val="75000"/>
                <a:alpha val="86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053" name="Rectangle 11"/>
          <p:cNvSpPr>
            <a:spLocks noChangeArrowheads="1"/>
          </p:cNvSpPr>
          <p:nvPr/>
        </p:nvSpPr>
        <p:spPr bwMode="auto">
          <a:xfrm rot="10800000">
            <a:off x="262466" y="1146175"/>
            <a:ext cx="1230559" cy="1287463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4" name="AutoShape 23"/>
          <p:cNvSpPr>
            <a:spLocks noChangeArrowheads="1"/>
          </p:cNvSpPr>
          <p:nvPr/>
        </p:nvSpPr>
        <p:spPr bwMode="auto">
          <a:xfrm rot="10800000">
            <a:off x="231493" y="1129240"/>
            <a:ext cx="1261533" cy="5453063"/>
          </a:xfrm>
          <a:prstGeom prst="roundRect">
            <a:avLst>
              <a:gd name="adj" fmla="val 4586"/>
            </a:avLst>
          </a:prstGeom>
          <a:gradFill rotWithShape="1">
            <a:gsLst>
              <a:gs pos="0">
                <a:srgbClr val="00B05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5" name="AutoShape 10" descr="Темный диагональный 2"/>
          <p:cNvSpPr>
            <a:spLocks noChangeArrowheads="1"/>
          </p:cNvSpPr>
          <p:nvPr/>
        </p:nvSpPr>
        <p:spPr bwMode="auto">
          <a:xfrm rot="10800000">
            <a:off x="231489" y="1146175"/>
            <a:ext cx="1261536" cy="5453083"/>
          </a:xfrm>
          <a:prstGeom prst="roundRect">
            <a:avLst>
              <a:gd name="adj" fmla="val 9284"/>
            </a:avLst>
          </a:prstGeom>
          <a:pattFill prst="dkUpDiag">
            <a:fgClr>
              <a:srgbClr val="66CCFF">
                <a:alpha val="39999"/>
              </a:srgbClr>
            </a:fgClr>
            <a:bgClr>
              <a:srgbClr val="0099FF">
                <a:alpha val="39999"/>
              </a:srgbClr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6" name="AutoShape 25" descr="Темный диагональный 2"/>
          <p:cNvSpPr>
            <a:spLocks noChangeArrowheads="1"/>
          </p:cNvSpPr>
          <p:nvPr/>
        </p:nvSpPr>
        <p:spPr bwMode="auto">
          <a:xfrm rot="10800000">
            <a:off x="249383" y="203201"/>
            <a:ext cx="1261533" cy="906463"/>
          </a:xfrm>
          <a:prstGeom prst="roundRect">
            <a:avLst>
              <a:gd name="adj" fmla="val 16667"/>
            </a:avLst>
          </a:prstGeom>
          <a:pattFill prst="dkUpDiag">
            <a:fgClr>
              <a:schemeClr val="bg1">
                <a:lumMod val="65000"/>
                <a:alpha val="39999"/>
              </a:schemeClr>
            </a:fgClr>
            <a:bgClr>
              <a:schemeClr val="bg1">
                <a:alpha val="39999"/>
              </a:schemeClr>
            </a:bgClr>
          </a:patt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-24384" y="97258"/>
            <a:ext cx="1844718" cy="916428"/>
            <a:chOff x="-24384" y="97258"/>
            <a:chExt cx="1844718" cy="916428"/>
          </a:xfrm>
        </p:grpSpPr>
        <p:sp>
          <p:nvSpPr>
            <p:cNvPr id="66" name="TextBox 65"/>
            <p:cNvSpPr txBox="1"/>
            <p:nvPr/>
          </p:nvSpPr>
          <p:spPr>
            <a:xfrm>
              <a:off x="-24384" y="97258"/>
              <a:ext cx="18447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Garamond" panose="02020404030301010803" pitchFamily="18" charset="0"/>
                  <a:ea typeface="Cambria Math" panose="02040503050406030204" pitchFamily="18" charset="0"/>
                </a:rPr>
                <a:t>ИРО</a:t>
              </a:r>
              <a:endPara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aramond" panose="02020404030301010803" pitchFamily="18" charset="0"/>
                <a:ea typeface="Cambria Math" panose="02040503050406030204" pitchFamily="18" charset="0"/>
              </a:endParaRPr>
            </a:p>
          </p:txBody>
        </p:sp>
        <p:pic>
          <p:nvPicPr>
            <p:cNvPr id="67" name="Picture 2" descr="T:\!Логотипы ИРО\brandbook-6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667"/>
            <a:stretch/>
          </p:blipFill>
          <p:spPr bwMode="auto">
            <a:xfrm>
              <a:off x="109235" y="691915"/>
              <a:ext cx="1567080" cy="321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2" descr="C:\Users\shelagin\Pictures\fon333.png"/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 l="23612" t="35180" r="13673" b="27141"/>
          <a:stretch/>
        </p:blipFill>
        <p:spPr bwMode="auto">
          <a:xfrm>
            <a:off x="1633173" y="200025"/>
            <a:ext cx="9993254" cy="6057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5571956" y="5985464"/>
            <a:ext cx="2042874" cy="41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3"/>
          <p:cNvSpPr txBox="1">
            <a:spLocks/>
          </p:cNvSpPr>
          <p:nvPr/>
        </p:nvSpPr>
        <p:spPr bwMode="auto">
          <a:xfrm>
            <a:off x="1833419" y="273426"/>
            <a:ext cx="8922486" cy="946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2500" b="1" dirty="0">
                <a:solidFill>
                  <a:srgbClr val="008080"/>
                </a:solidFill>
                <a:latin typeface="Cambria" pitchFamily="18" charset="0"/>
              </a:rPr>
              <a:t>ОТЧЕТНЫЕ  ПОКАЗАТЕЛИ ЗА  </a:t>
            </a:r>
            <a:r>
              <a:rPr lang="ru-RU" altLang="ru-RU" sz="2500" b="1" dirty="0" smtClean="0">
                <a:solidFill>
                  <a:srgbClr val="008080"/>
                </a:solidFill>
                <a:latin typeface="Cambria" pitchFamily="18" charset="0"/>
              </a:rPr>
              <a:t>2020 </a:t>
            </a:r>
            <a:r>
              <a:rPr lang="ru-RU" altLang="ru-RU" sz="2500" b="1" dirty="0">
                <a:solidFill>
                  <a:srgbClr val="008080"/>
                </a:solidFill>
                <a:latin typeface="Cambria" pitchFamily="18" charset="0"/>
              </a:rPr>
              <a:t>год </a:t>
            </a:r>
            <a:endParaRPr lang="ru-RU" altLang="ru-RU" sz="2500" b="1" dirty="0" smtClean="0">
              <a:solidFill>
                <a:srgbClr val="008080"/>
              </a:solidFill>
              <a:latin typeface="Cambria" pitchFamily="18" charset="0"/>
            </a:endParaRPr>
          </a:p>
          <a:p>
            <a:pPr algn="ctr"/>
            <a:r>
              <a:rPr lang="ru-RU" altLang="ru-RU" sz="2500" b="1" dirty="0" smtClean="0">
                <a:solidFill>
                  <a:srgbClr val="008080"/>
                </a:solidFill>
                <a:latin typeface="Cambria" pitchFamily="18" charset="0"/>
              </a:rPr>
              <a:t>(</a:t>
            </a:r>
            <a:r>
              <a:rPr lang="ru-RU" altLang="ru-RU" sz="2500" b="1" dirty="0">
                <a:solidFill>
                  <a:srgbClr val="008080"/>
                </a:solidFill>
                <a:latin typeface="Cambria" pitchFamily="18" charset="0"/>
              </a:rPr>
              <a:t>направление </a:t>
            </a:r>
            <a:r>
              <a:rPr lang="ru-RU" altLang="ru-RU" sz="2500" b="1" dirty="0" smtClean="0">
                <a:solidFill>
                  <a:srgbClr val="008080"/>
                </a:solidFill>
                <a:latin typeface="Cambria" pitchFamily="18" charset="0"/>
              </a:rPr>
              <a:t>6)</a:t>
            </a:r>
            <a:endParaRPr lang="ru-RU" altLang="ru-RU" sz="2500" b="1" dirty="0">
              <a:solidFill>
                <a:srgbClr val="008080"/>
              </a:solidFill>
              <a:latin typeface="Cambria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5" t="22305" r="25743" b="6351"/>
          <a:stretch/>
        </p:blipFill>
        <p:spPr>
          <a:xfrm>
            <a:off x="670503" y="1921083"/>
            <a:ext cx="6639698" cy="4036540"/>
          </a:xfrm>
          <a:prstGeom prst="rect">
            <a:avLst/>
          </a:prstGeom>
        </p:spPr>
      </p:pic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367432973"/>
              </p:ext>
            </p:extLst>
          </p:nvPr>
        </p:nvGraphicFramePr>
        <p:xfrm>
          <a:off x="5273658" y="1717372"/>
          <a:ext cx="6244827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5031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 descr="Темный диагональный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pattFill prst="dkDnDiag">
            <a:fgClr>
              <a:srgbClr val="E8E8E8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051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250" y="-215899"/>
            <a:ext cx="12628035" cy="716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2" name="Group 7"/>
          <p:cNvGrpSpPr>
            <a:grpSpLocks/>
          </p:cNvGrpSpPr>
          <p:nvPr/>
        </p:nvGrpSpPr>
        <p:grpSpPr bwMode="auto">
          <a:xfrm>
            <a:off x="262467" y="200025"/>
            <a:ext cx="1261533" cy="920750"/>
            <a:chOff x="68" y="70"/>
            <a:chExt cx="596" cy="580"/>
          </a:xfrm>
        </p:grpSpPr>
        <p:sp>
          <p:nvSpPr>
            <p:cNvPr id="2070" name="AutoShape 8"/>
            <p:cNvSpPr>
              <a:spLocks noChangeArrowheads="1"/>
            </p:cNvSpPr>
            <p:nvPr/>
          </p:nvSpPr>
          <p:spPr bwMode="auto">
            <a:xfrm>
              <a:off x="68" y="70"/>
              <a:ext cx="596" cy="57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71" name="Rectangle 9"/>
            <p:cNvSpPr>
              <a:spLocks noChangeArrowheads="1"/>
            </p:cNvSpPr>
            <p:nvPr/>
          </p:nvSpPr>
          <p:spPr bwMode="auto">
            <a:xfrm>
              <a:off x="68" y="514"/>
              <a:ext cx="596" cy="136"/>
            </a:xfrm>
            <a:prstGeom prst="rect">
              <a:avLst/>
            </a:prstGeom>
            <a:solidFill>
              <a:schemeClr val="bg1">
                <a:lumMod val="75000"/>
                <a:alpha val="86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053" name="Rectangle 11"/>
          <p:cNvSpPr>
            <a:spLocks noChangeArrowheads="1"/>
          </p:cNvSpPr>
          <p:nvPr/>
        </p:nvSpPr>
        <p:spPr bwMode="auto">
          <a:xfrm rot="10800000">
            <a:off x="262466" y="1146175"/>
            <a:ext cx="1230559" cy="1287463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4" name="AutoShape 23"/>
          <p:cNvSpPr>
            <a:spLocks noChangeArrowheads="1"/>
          </p:cNvSpPr>
          <p:nvPr/>
        </p:nvSpPr>
        <p:spPr bwMode="auto">
          <a:xfrm rot="10800000">
            <a:off x="231493" y="1129240"/>
            <a:ext cx="1261533" cy="5453063"/>
          </a:xfrm>
          <a:prstGeom prst="roundRect">
            <a:avLst>
              <a:gd name="adj" fmla="val 4586"/>
            </a:avLst>
          </a:prstGeom>
          <a:gradFill rotWithShape="1">
            <a:gsLst>
              <a:gs pos="0">
                <a:srgbClr val="00B05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5" name="AutoShape 10" descr="Темный диагональный 2"/>
          <p:cNvSpPr>
            <a:spLocks noChangeArrowheads="1"/>
          </p:cNvSpPr>
          <p:nvPr/>
        </p:nvSpPr>
        <p:spPr bwMode="auto">
          <a:xfrm rot="10800000">
            <a:off x="231489" y="1129219"/>
            <a:ext cx="1261536" cy="5453083"/>
          </a:xfrm>
          <a:prstGeom prst="roundRect">
            <a:avLst>
              <a:gd name="adj" fmla="val 9284"/>
            </a:avLst>
          </a:prstGeom>
          <a:pattFill prst="dkUpDiag">
            <a:fgClr>
              <a:srgbClr val="66CCFF">
                <a:alpha val="39999"/>
              </a:srgbClr>
            </a:fgClr>
            <a:bgClr>
              <a:srgbClr val="0099FF">
                <a:alpha val="39999"/>
              </a:srgbClr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6" name="AutoShape 25" descr="Темный диагональный 2"/>
          <p:cNvSpPr>
            <a:spLocks noChangeArrowheads="1"/>
          </p:cNvSpPr>
          <p:nvPr/>
        </p:nvSpPr>
        <p:spPr bwMode="auto">
          <a:xfrm rot="10800000">
            <a:off x="249383" y="203201"/>
            <a:ext cx="1261533" cy="906463"/>
          </a:xfrm>
          <a:prstGeom prst="roundRect">
            <a:avLst>
              <a:gd name="adj" fmla="val 16667"/>
            </a:avLst>
          </a:prstGeom>
          <a:pattFill prst="dkUpDiag">
            <a:fgClr>
              <a:schemeClr val="bg1">
                <a:lumMod val="65000"/>
                <a:alpha val="39999"/>
              </a:schemeClr>
            </a:fgClr>
            <a:bgClr>
              <a:schemeClr val="bg1">
                <a:alpha val="39999"/>
              </a:schemeClr>
            </a:bgClr>
          </a:patt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-24384" y="97258"/>
            <a:ext cx="1844718" cy="916428"/>
            <a:chOff x="-24384" y="97258"/>
            <a:chExt cx="1844718" cy="916428"/>
          </a:xfrm>
        </p:grpSpPr>
        <p:sp>
          <p:nvSpPr>
            <p:cNvPr id="66" name="TextBox 65"/>
            <p:cNvSpPr txBox="1"/>
            <p:nvPr/>
          </p:nvSpPr>
          <p:spPr>
            <a:xfrm>
              <a:off x="-24384" y="97258"/>
              <a:ext cx="18447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Garamond" panose="02020404030301010803" pitchFamily="18" charset="0"/>
                  <a:ea typeface="Cambria Math" panose="02040503050406030204" pitchFamily="18" charset="0"/>
                </a:rPr>
                <a:t>ИРО</a:t>
              </a:r>
              <a:endPara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aramond" panose="02020404030301010803" pitchFamily="18" charset="0"/>
                <a:ea typeface="Cambria Math" panose="02040503050406030204" pitchFamily="18" charset="0"/>
              </a:endParaRPr>
            </a:p>
          </p:txBody>
        </p:sp>
        <p:pic>
          <p:nvPicPr>
            <p:cNvPr id="67" name="Picture 2" descr="T:\!Логотипы ИРО\brandbook-6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667"/>
            <a:stretch/>
          </p:blipFill>
          <p:spPr bwMode="auto">
            <a:xfrm>
              <a:off x="109235" y="691915"/>
              <a:ext cx="1567080" cy="321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2" descr="C:\Users\shelagin\Pictures\fon333.png"/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 l="23612" t="35180" r="13673" b="27141"/>
          <a:stretch/>
        </p:blipFill>
        <p:spPr bwMode="auto">
          <a:xfrm>
            <a:off x="1596766" y="347822"/>
            <a:ext cx="9993254" cy="6057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5571956" y="5985464"/>
            <a:ext cx="2042874" cy="41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3"/>
          <p:cNvSpPr txBox="1">
            <a:spLocks/>
          </p:cNvSpPr>
          <p:nvPr/>
        </p:nvSpPr>
        <p:spPr bwMode="auto">
          <a:xfrm>
            <a:off x="1820334" y="242779"/>
            <a:ext cx="8922486" cy="946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3600" b="1" dirty="0" smtClean="0">
                <a:solidFill>
                  <a:srgbClr val="008080"/>
                </a:solidFill>
                <a:latin typeface="Cambria" pitchFamily="18" charset="0"/>
              </a:rPr>
              <a:t>Аналитическая деятельность:</a:t>
            </a:r>
            <a:endParaRPr lang="ru-RU" altLang="ru-RU" sz="3600" b="1" dirty="0">
              <a:solidFill>
                <a:srgbClr val="008080"/>
              </a:solidFill>
              <a:latin typeface="Cambria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492" y="924191"/>
            <a:ext cx="6627580" cy="599392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Прямоугольник 17"/>
          <p:cNvSpPr/>
          <p:nvPr/>
        </p:nvSpPr>
        <p:spPr>
          <a:xfrm>
            <a:off x="4566830" y="2038025"/>
            <a:ext cx="60960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Мониторинг достижения целевых показателей проекта </a:t>
            </a:r>
            <a:endParaRPr lang="ru-RU" altLang="ru-RU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472256" y="2996167"/>
            <a:ext cx="60960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Мониторинг и анализ результатов модернизации организационно-технологической инфраструктуры и обновления фондов </a:t>
            </a:r>
            <a:r>
              <a:rPr lang="ru-RU" b="1" dirty="0" smtClean="0">
                <a:solidFill>
                  <a:schemeClr val="tx1"/>
                </a:solidFill>
              </a:rPr>
              <a:t>шко</a:t>
            </a:r>
            <a:r>
              <a:rPr lang="ru-RU" b="1" dirty="0">
                <a:solidFill>
                  <a:schemeClr val="tx1"/>
                </a:solidFill>
              </a:rPr>
              <a:t>льных </a:t>
            </a:r>
            <a:r>
              <a:rPr lang="ru-RU" b="1" dirty="0" smtClean="0">
                <a:solidFill>
                  <a:schemeClr val="tx1"/>
                </a:solidFill>
              </a:rPr>
              <a:t>библиотек</a:t>
            </a:r>
            <a:endParaRPr lang="ru-RU" altLang="ru-RU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232424" y="4792882"/>
            <a:ext cx="5418703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b="1" dirty="0" smtClean="0"/>
              <a:t>Анализ деятельности </a:t>
            </a:r>
            <a:r>
              <a:rPr lang="ru-RU" b="1" dirty="0" err="1" smtClean="0"/>
              <a:t>стажировочной</a:t>
            </a:r>
            <a:r>
              <a:rPr lang="ru-RU" b="1" dirty="0" smtClean="0"/>
              <a:t> площадки</a:t>
            </a:r>
            <a:endParaRPr lang="ru-RU" altLang="ru-RU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310939" y="2433638"/>
            <a:ext cx="7114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1</a:t>
            </a:r>
            <a:r>
              <a:rPr lang="ru-RU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. </a:t>
            </a:r>
            <a:endParaRPr lang="ru-RU" sz="36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568633" y="3656338"/>
            <a:ext cx="6918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2</a:t>
            </a:r>
            <a:r>
              <a:rPr lang="ru-RU" sz="36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. </a:t>
            </a:r>
            <a:endParaRPr lang="ru-RU" sz="36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755477" y="4792883"/>
            <a:ext cx="839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3</a:t>
            </a:r>
            <a:r>
              <a:rPr lang="ru-RU" sz="36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38260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 descr="Темный диагональный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pattFill prst="dkDnDiag">
            <a:fgClr>
              <a:srgbClr val="E8E8E8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051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250" y="-215899"/>
            <a:ext cx="12628035" cy="716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2" name="Group 7"/>
          <p:cNvGrpSpPr>
            <a:grpSpLocks/>
          </p:cNvGrpSpPr>
          <p:nvPr/>
        </p:nvGrpSpPr>
        <p:grpSpPr bwMode="auto">
          <a:xfrm>
            <a:off x="262467" y="200025"/>
            <a:ext cx="1261533" cy="920750"/>
            <a:chOff x="68" y="70"/>
            <a:chExt cx="596" cy="580"/>
          </a:xfrm>
        </p:grpSpPr>
        <p:sp>
          <p:nvSpPr>
            <p:cNvPr id="2070" name="AutoShape 8"/>
            <p:cNvSpPr>
              <a:spLocks noChangeArrowheads="1"/>
            </p:cNvSpPr>
            <p:nvPr/>
          </p:nvSpPr>
          <p:spPr bwMode="auto">
            <a:xfrm>
              <a:off x="68" y="70"/>
              <a:ext cx="596" cy="57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71" name="Rectangle 9"/>
            <p:cNvSpPr>
              <a:spLocks noChangeArrowheads="1"/>
            </p:cNvSpPr>
            <p:nvPr/>
          </p:nvSpPr>
          <p:spPr bwMode="auto">
            <a:xfrm>
              <a:off x="68" y="514"/>
              <a:ext cx="596" cy="136"/>
            </a:xfrm>
            <a:prstGeom prst="rect">
              <a:avLst/>
            </a:prstGeom>
            <a:solidFill>
              <a:schemeClr val="bg1">
                <a:lumMod val="75000"/>
                <a:alpha val="86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053" name="Rectangle 11"/>
          <p:cNvSpPr>
            <a:spLocks noChangeArrowheads="1"/>
          </p:cNvSpPr>
          <p:nvPr/>
        </p:nvSpPr>
        <p:spPr bwMode="auto">
          <a:xfrm rot="10800000">
            <a:off x="262466" y="1146175"/>
            <a:ext cx="1230559" cy="1287463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4" name="AutoShape 23"/>
          <p:cNvSpPr>
            <a:spLocks noChangeArrowheads="1"/>
          </p:cNvSpPr>
          <p:nvPr/>
        </p:nvSpPr>
        <p:spPr bwMode="auto">
          <a:xfrm rot="10800000">
            <a:off x="231493" y="1129240"/>
            <a:ext cx="1261533" cy="5453063"/>
          </a:xfrm>
          <a:prstGeom prst="roundRect">
            <a:avLst>
              <a:gd name="adj" fmla="val 4586"/>
            </a:avLst>
          </a:prstGeom>
          <a:gradFill rotWithShape="1">
            <a:gsLst>
              <a:gs pos="0">
                <a:srgbClr val="00B05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5" name="AutoShape 10" descr="Темный диагональный 2"/>
          <p:cNvSpPr>
            <a:spLocks noChangeArrowheads="1"/>
          </p:cNvSpPr>
          <p:nvPr/>
        </p:nvSpPr>
        <p:spPr bwMode="auto">
          <a:xfrm rot="10800000">
            <a:off x="231489" y="1129219"/>
            <a:ext cx="1261536" cy="5453083"/>
          </a:xfrm>
          <a:prstGeom prst="roundRect">
            <a:avLst>
              <a:gd name="adj" fmla="val 9284"/>
            </a:avLst>
          </a:prstGeom>
          <a:pattFill prst="dkUpDiag">
            <a:fgClr>
              <a:srgbClr val="66CCFF">
                <a:alpha val="39999"/>
              </a:srgbClr>
            </a:fgClr>
            <a:bgClr>
              <a:srgbClr val="0099FF">
                <a:alpha val="39999"/>
              </a:srgbClr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6" name="AutoShape 25" descr="Темный диагональный 2"/>
          <p:cNvSpPr>
            <a:spLocks noChangeArrowheads="1"/>
          </p:cNvSpPr>
          <p:nvPr/>
        </p:nvSpPr>
        <p:spPr bwMode="auto">
          <a:xfrm rot="10800000">
            <a:off x="249383" y="203201"/>
            <a:ext cx="1261533" cy="906463"/>
          </a:xfrm>
          <a:prstGeom prst="roundRect">
            <a:avLst>
              <a:gd name="adj" fmla="val 16667"/>
            </a:avLst>
          </a:prstGeom>
          <a:pattFill prst="dkUpDiag">
            <a:fgClr>
              <a:schemeClr val="bg1">
                <a:lumMod val="65000"/>
                <a:alpha val="39999"/>
              </a:schemeClr>
            </a:fgClr>
            <a:bgClr>
              <a:schemeClr val="bg1">
                <a:alpha val="39999"/>
              </a:schemeClr>
            </a:bgClr>
          </a:patt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-24384" y="97258"/>
            <a:ext cx="1844718" cy="916428"/>
            <a:chOff x="-24384" y="97258"/>
            <a:chExt cx="1844718" cy="916428"/>
          </a:xfrm>
        </p:grpSpPr>
        <p:sp>
          <p:nvSpPr>
            <p:cNvPr id="66" name="TextBox 65"/>
            <p:cNvSpPr txBox="1"/>
            <p:nvPr/>
          </p:nvSpPr>
          <p:spPr>
            <a:xfrm>
              <a:off x="-24384" y="97258"/>
              <a:ext cx="18447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Garamond" panose="02020404030301010803" pitchFamily="18" charset="0"/>
                  <a:ea typeface="Cambria Math" panose="02040503050406030204" pitchFamily="18" charset="0"/>
                </a:rPr>
                <a:t>ИРО</a:t>
              </a:r>
              <a:endPara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aramond" panose="02020404030301010803" pitchFamily="18" charset="0"/>
                <a:ea typeface="Cambria Math" panose="02040503050406030204" pitchFamily="18" charset="0"/>
              </a:endParaRPr>
            </a:p>
          </p:txBody>
        </p:sp>
        <p:pic>
          <p:nvPicPr>
            <p:cNvPr id="67" name="Picture 2" descr="T:\!Логотипы ИРО\brandbook-6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667"/>
            <a:stretch/>
          </p:blipFill>
          <p:spPr bwMode="auto">
            <a:xfrm>
              <a:off x="109235" y="691915"/>
              <a:ext cx="1567080" cy="321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2" descr="C:\Users\shelagin\Pictures\fon333.png"/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 l="23612" t="35180" r="13673" b="27141"/>
          <a:stretch/>
        </p:blipFill>
        <p:spPr bwMode="auto">
          <a:xfrm>
            <a:off x="1596766" y="347822"/>
            <a:ext cx="9993254" cy="6057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5571956" y="5985464"/>
            <a:ext cx="2042874" cy="41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603973"/>
            <a:ext cx="10873208" cy="68580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991544" y="1628800"/>
            <a:ext cx="2543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i="1" dirty="0">
                <a:solidFill>
                  <a:schemeClr val="accent4">
                    <a:lumMod val="25000"/>
                  </a:schemeClr>
                </a:solidFill>
              </a:rPr>
              <a:t>Профессиональный рост педагогов Липецкой области и других субъектов РФ</a:t>
            </a:r>
            <a:endParaRPr lang="ru-RU" sz="1600" b="1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943872" y="1628800"/>
            <a:ext cx="26202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i="1" dirty="0">
                <a:solidFill>
                  <a:schemeClr val="accent4">
                    <a:lumMod val="25000"/>
                  </a:schemeClr>
                </a:solidFill>
              </a:rPr>
              <a:t>Банк эффективных практик реализации ФГОС, в том числе по обучению детей с ОВЗ</a:t>
            </a:r>
            <a:endParaRPr lang="ru-RU" sz="1600" b="1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752184" y="1639211"/>
            <a:ext cx="31200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i="1" dirty="0" smtClean="0">
                <a:solidFill>
                  <a:schemeClr val="accent4">
                    <a:lumMod val="25000"/>
                  </a:schemeClr>
                </a:solidFill>
              </a:rPr>
              <a:t>Обновлённая  </a:t>
            </a:r>
            <a:r>
              <a:rPr lang="ru-RU" sz="1600" b="1" i="1" dirty="0">
                <a:solidFill>
                  <a:schemeClr val="accent4">
                    <a:lumMod val="25000"/>
                  </a:schemeClr>
                </a:solidFill>
              </a:rPr>
              <a:t>информационно-образовательная среда региона </a:t>
            </a:r>
            <a:endParaRPr lang="ru-RU" sz="1600" b="1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638563" y="5085184"/>
            <a:ext cx="23784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i="1" dirty="0">
                <a:solidFill>
                  <a:schemeClr val="accent4">
                    <a:lumMod val="25000"/>
                  </a:schemeClr>
                </a:solidFill>
              </a:rPr>
              <a:t>Научно-профессиональный рост участников  Проекта</a:t>
            </a:r>
            <a:endParaRPr lang="ru-RU" sz="1600" b="1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08204" y="5108665"/>
            <a:ext cx="2903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i="1" dirty="0">
                <a:solidFill>
                  <a:schemeClr val="accent4">
                    <a:lumMod val="25000"/>
                  </a:schemeClr>
                </a:solidFill>
              </a:rPr>
              <a:t>Систематизация форм  сетевого взаимодействия  профессиональных педагогических сообществ</a:t>
            </a:r>
            <a:endParaRPr lang="ru-RU" sz="1400" b="1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24" name="Заголовок 3"/>
          <p:cNvSpPr txBox="1">
            <a:spLocks/>
          </p:cNvSpPr>
          <p:nvPr/>
        </p:nvSpPr>
        <p:spPr bwMode="auto">
          <a:xfrm>
            <a:off x="1820334" y="242779"/>
            <a:ext cx="8922486" cy="946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2500" b="1" dirty="0">
                <a:solidFill>
                  <a:srgbClr val="008080"/>
                </a:solidFill>
                <a:latin typeface="Cambria" pitchFamily="18" charset="0"/>
              </a:rPr>
              <a:t>ЭФФЕКТЫ ОТ РЕАЛИЗАЦИИ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261318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 descr="Темный диагональный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pattFill prst="dkDnDiag">
            <a:fgClr>
              <a:srgbClr val="E8E8E8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051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250" y="-215899"/>
            <a:ext cx="12628035" cy="716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2" name="Group 7"/>
          <p:cNvGrpSpPr>
            <a:grpSpLocks/>
          </p:cNvGrpSpPr>
          <p:nvPr/>
        </p:nvGrpSpPr>
        <p:grpSpPr bwMode="auto">
          <a:xfrm>
            <a:off x="262467" y="200025"/>
            <a:ext cx="1261533" cy="920750"/>
            <a:chOff x="68" y="70"/>
            <a:chExt cx="596" cy="580"/>
          </a:xfrm>
        </p:grpSpPr>
        <p:sp>
          <p:nvSpPr>
            <p:cNvPr id="2070" name="AutoShape 8"/>
            <p:cNvSpPr>
              <a:spLocks noChangeArrowheads="1"/>
            </p:cNvSpPr>
            <p:nvPr/>
          </p:nvSpPr>
          <p:spPr bwMode="auto">
            <a:xfrm>
              <a:off x="68" y="70"/>
              <a:ext cx="596" cy="57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71" name="Rectangle 9"/>
            <p:cNvSpPr>
              <a:spLocks noChangeArrowheads="1"/>
            </p:cNvSpPr>
            <p:nvPr/>
          </p:nvSpPr>
          <p:spPr bwMode="auto">
            <a:xfrm>
              <a:off x="68" y="514"/>
              <a:ext cx="596" cy="136"/>
            </a:xfrm>
            <a:prstGeom prst="rect">
              <a:avLst/>
            </a:prstGeom>
            <a:solidFill>
              <a:schemeClr val="bg1">
                <a:lumMod val="75000"/>
                <a:alpha val="86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053" name="Rectangle 11"/>
          <p:cNvSpPr>
            <a:spLocks noChangeArrowheads="1"/>
          </p:cNvSpPr>
          <p:nvPr/>
        </p:nvSpPr>
        <p:spPr bwMode="auto">
          <a:xfrm rot="10800000">
            <a:off x="262466" y="1146175"/>
            <a:ext cx="1230559" cy="1287463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4" name="AutoShape 23"/>
          <p:cNvSpPr>
            <a:spLocks noChangeArrowheads="1"/>
          </p:cNvSpPr>
          <p:nvPr/>
        </p:nvSpPr>
        <p:spPr bwMode="auto">
          <a:xfrm rot="10800000">
            <a:off x="231493" y="1129240"/>
            <a:ext cx="1261533" cy="5453063"/>
          </a:xfrm>
          <a:prstGeom prst="roundRect">
            <a:avLst>
              <a:gd name="adj" fmla="val 4586"/>
            </a:avLst>
          </a:prstGeom>
          <a:gradFill rotWithShape="1">
            <a:gsLst>
              <a:gs pos="0">
                <a:srgbClr val="00B05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5" name="AutoShape 10" descr="Темный диагональный 2"/>
          <p:cNvSpPr>
            <a:spLocks noChangeArrowheads="1"/>
          </p:cNvSpPr>
          <p:nvPr/>
        </p:nvSpPr>
        <p:spPr bwMode="auto">
          <a:xfrm rot="10800000">
            <a:off x="231489" y="1129219"/>
            <a:ext cx="1261536" cy="5453083"/>
          </a:xfrm>
          <a:prstGeom prst="roundRect">
            <a:avLst>
              <a:gd name="adj" fmla="val 9284"/>
            </a:avLst>
          </a:prstGeom>
          <a:pattFill prst="dkUpDiag">
            <a:fgClr>
              <a:srgbClr val="66CCFF">
                <a:alpha val="39999"/>
              </a:srgbClr>
            </a:fgClr>
            <a:bgClr>
              <a:srgbClr val="0099FF">
                <a:alpha val="39999"/>
              </a:srgbClr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6" name="AutoShape 25" descr="Темный диагональный 2"/>
          <p:cNvSpPr>
            <a:spLocks noChangeArrowheads="1"/>
          </p:cNvSpPr>
          <p:nvPr/>
        </p:nvSpPr>
        <p:spPr bwMode="auto">
          <a:xfrm rot="10800000">
            <a:off x="249383" y="203201"/>
            <a:ext cx="1261533" cy="906463"/>
          </a:xfrm>
          <a:prstGeom prst="roundRect">
            <a:avLst>
              <a:gd name="adj" fmla="val 16667"/>
            </a:avLst>
          </a:prstGeom>
          <a:pattFill prst="dkUpDiag">
            <a:fgClr>
              <a:schemeClr val="bg1">
                <a:lumMod val="65000"/>
                <a:alpha val="39999"/>
              </a:schemeClr>
            </a:fgClr>
            <a:bgClr>
              <a:schemeClr val="bg1">
                <a:alpha val="39999"/>
              </a:schemeClr>
            </a:bgClr>
          </a:patt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-24384" y="97258"/>
            <a:ext cx="1844718" cy="916428"/>
            <a:chOff x="-24384" y="97258"/>
            <a:chExt cx="1844718" cy="916428"/>
          </a:xfrm>
        </p:grpSpPr>
        <p:sp>
          <p:nvSpPr>
            <p:cNvPr id="66" name="TextBox 65"/>
            <p:cNvSpPr txBox="1"/>
            <p:nvPr/>
          </p:nvSpPr>
          <p:spPr>
            <a:xfrm>
              <a:off x="-24384" y="97258"/>
              <a:ext cx="18447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Garamond" panose="02020404030301010803" pitchFamily="18" charset="0"/>
                  <a:ea typeface="Cambria Math" panose="02040503050406030204" pitchFamily="18" charset="0"/>
                </a:rPr>
                <a:t>ИРО</a:t>
              </a:r>
              <a:endPara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aramond" panose="02020404030301010803" pitchFamily="18" charset="0"/>
                <a:ea typeface="Cambria Math" panose="02040503050406030204" pitchFamily="18" charset="0"/>
              </a:endParaRPr>
            </a:p>
          </p:txBody>
        </p:sp>
        <p:pic>
          <p:nvPicPr>
            <p:cNvPr id="67" name="Picture 2" descr="T:\!Логотипы ИРО\brandbook-6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667"/>
            <a:stretch/>
          </p:blipFill>
          <p:spPr bwMode="auto">
            <a:xfrm>
              <a:off x="109235" y="691915"/>
              <a:ext cx="1567080" cy="321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2" descr="C:\Users\shelagin\Pictures\fon33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8000"/>
                    </a14:imgEffect>
                  </a14:imgLayer>
                </a14:imgProps>
              </a:ext>
            </a:extLst>
          </a:blip>
          <a:srcRect l="23612" t="35180" r="13673" b="27141"/>
          <a:stretch/>
        </p:blipFill>
        <p:spPr bwMode="auto">
          <a:xfrm>
            <a:off x="1596766" y="347822"/>
            <a:ext cx="9993254" cy="6057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5571956" y="5985464"/>
            <a:ext cx="2042874" cy="41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3"/>
          <p:cNvSpPr txBox="1">
            <a:spLocks/>
          </p:cNvSpPr>
          <p:nvPr/>
        </p:nvSpPr>
        <p:spPr bwMode="auto">
          <a:xfrm>
            <a:off x="1656031" y="476499"/>
            <a:ext cx="10154967" cy="946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2400" u="sng" dirty="0" smtClean="0">
                <a:solidFill>
                  <a:srgbClr val="C00000"/>
                </a:solidFill>
                <a:latin typeface="Cambria" pitchFamily="18" charset="0"/>
              </a:rPr>
              <a:t>«</a:t>
            </a:r>
            <a:r>
              <a:rPr lang="ru-RU" sz="2400" u="sng" dirty="0" smtClean="0">
                <a:solidFill>
                  <a:srgbClr val="C00000"/>
                </a:solidFill>
              </a:rPr>
              <a:t>Удельный </a:t>
            </a:r>
            <a:r>
              <a:rPr lang="ru-RU" sz="2400" u="sng" dirty="0">
                <a:solidFill>
                  <a:srgbClr val="C00000"/>
                </a:solidFill>
              </a:rPr>
              <a:t>вес численности обучающихся в образовательных организациях общего образования в соответствии с федеральными государственными образовательными стандартами в общей численности обучающихся в образовательных организациях общего образования, </a:t>
            </a:r>
            <a:r>
              <a:rPr lang="ru-RU" sz="2400" u="sng" dirty="0" smtClean="0">
                <a:solidFill>
                  <a:srgbClr val="C00000"/>
                </a:solidFill>
              </a:rPr>
              <a:t>%»</a:t>
            </a:r>
            <a:endParaRPr lang="ru-RU" sz="2400" u="sng" dirty="0">
              <a:solidFill>
                <a:srgbClr val="C00000"/>
              </a:solidFill>
            </a:endParaRPr>
          </a:p>
          <a:p>
            <a:pPr algn="ctr"/>
            <a:endParaRPr lang="ru-RU" altLang="ru-RU" sz="2400" b="1" dirty="0">
              <a:solidFill>
                <a:srgbClr val="008080"/>
              </a:solidFill>
              <a:latin typeface="Cambria" pitchFamily="18" charset="0"/>
            </a:endParaRPr>
          </a:p>
        </p:txBody>
      </p:sp>
      <p:sp>
        <p:nvSpPr>
          <p:cNvPr id="17" name="Text Box 1058"/>
          <p:cNvSpPr txBox="1">
            <a:spLocks noChangeArrowheads="1"/>
          </p:cNvSpPr>
          <p:nvPr/>
        </p:nvSpPr>
        <p:spPr bwMode="auto">
          <a:xfrm>
            <a:off x="1493025" y="3775556"/>
            <a:ext cx="5100368" cy="62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000" i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91</a:t>
            </a:r>
            <a:endParaRPr lang="ru-RU" altLang="ru-RU" sz="10000" i="1" dirty="0">
              <a:solidFill>
                <a:schemeClr val="accent6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Text Box 1058"/>
          <p:cNvSpPr txBox="1">
            <a:spLocks noChangeArrowheads="1"/>
          </p:cNvSpPr>
          <p:nvPr/>
        </p:nvSpPr>
        <p:spPr bwMode="auto">
          <a:xfrm>
            <a:off x="6556560" y="3753261"/>
            <a:ext cx="5254438" cy="62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000" i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96</a:t>
            </a:r>
            <a:endParaRPr lang="ru-RU" altLang="ru-RU" sz="10000" i="1" dirty="0">
              <a:solidFill>
                <a:schemeClr val="accent6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Text Box 1058"/>
          <p:cNvSpPr txBox="1">
            <a:spLocks noChangeArrowheads="1"/>
          </p:cNvSpPr>
          <p:nvPr/>
        </p:nvSpPr>
        <p:spPr bwMode="auto">
          <a:xfrm>
            <a:off x="1493025" y="2365824"/>
            <a:ext cx="5100368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i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2019 </a:t>
            </a:r>
            <a:r>
              <a:rPr lang="ru-RU" altLang="ru-RU" sz="2400" b="1" i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год</a:t>
            </a:r>
          </a:p>
        </p:txBody>
      </p:sp>
      <p:sp>
        <p:nvSpPr>
          <p:cNvPr id="20" name="Text Box 1058"/>
          <p:cNvSpPr txBox="1">
            <a:spLocks noChangeArrowheads="1"/>
          </p:cNvSpPr>
          <p:nvPr/>
        </p:nvSpPr>
        <p:spPr bwMode="auto">
          <a:xfrm>
            <a:off x="6607362" y="2368930"/>
            <a:ext cx="5254438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i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2020 </a:t>
            </a:r>
            <a:r>
              <a:rPr lang="ru-RU" altLang="ru-RU" sz="2400" b="1" i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289815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 descr="Темный диагональный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pattFill prst="dkDnDiag">
            <a:fgClr>
              <a:srgbClr val="E8E8E8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051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250" y="-215899"/>
            <a:ext cx="12628035" cy="716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2" name="Group 7"/>
          <p:cNvGrpSpPr>
            <a:grpSpLocks/>
          </p:cNvGrpSpPr>
          <p:nvPr/>
        </p:nvGrpSpPr>
        <p:grpSpPr bwMode="auto">
          <a:xfrm>
            <a:off x="262467" y="200025"/>
            <a:ext cx="1261533" cy="920750"/>
            <a:chOff x="68" y="70"/>
            <a:chExt cx="596" cy="580"/>
          </a:xfrm>
        </p:grpSpPr>
        <p:sp>
          <p:nvSpPr>
            <p:cNvPr id="2070" name="AutoShape 8"/>
            <p:cNvSpPr>
              <a:spLocks noChangeArrowheads="1"/>
            </p:cNvSpPr>
            <p:nvPr/>
          </p:nvSpPr>
          <p:spPr bwMode="auto">
            <a:xfrm>
              <a:off x="68" y="70"/>
              <a:ext cx="596" cy="57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71" name="Rectangle 9"/>
            <p:cNvSpPr>
              <a:spLocks noChangeArrowheads="1"/>
            </p:cNvSpPr>
            <p:nvPr/>
          </p:nvSpPr>
          <p:spPr bwMode="auto">
            <a:xfrm>
              <a:off x="68" y="514"/>
              <a:ext cx="596" cy="136"/>
            </a:xfrm>
            <a:prstGeom prst="rect">
              <a:avLst/>
            </a:prstGeom>
            <a:solidFill>
              <a:schemeClr val="bg1">
                <a:lumMod val="75000"/>
                <a:alpha val="86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053" name="Rectangle 11"/>
          <p:cNvSpPr>
            <a:spLocks noChangeArrowheads="1"/>
          </p:cNvSpPr>
          <p:nvPr/>
        </p:nvSpPr>
        <p:spPr bwMode="auto">
          <a:xfrm rot="10800000">
            <a:off x="262466" y="1146175"/>
            <a:ext cx="1230559" cy="1287463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4" name="AutoShape 23"/>
          <p:cNvSpPr>
            <a:spLocks noChangeArrowheads="1"/>
          </p:cNvSpPr>
          <p:nvPr/>
        </p:nvSpPr>
        <p:spPr bwMode="auto">
          <a:xfrm rot="10800000">
            <a:off x="231493" y="1129240"/>
            <a:ext cx="1261533" cy="5453063"/>
          </a:xfrm>
          <a:prstGeom prst="roundRect">
            <a:avLst>
              <a:gd name="adj" fmla="val 4586"/>
            </a:avLst>
          </a:prstGeom>
          <a:gradFill rotWithShape="1">
            <a:gsLst>
              <a:gs pos="0">
                <a:srgbClr val="00B05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5" name="AutoShape 10" descr="Темный диагональный 2"/>
          <p:cNvSpPr>
            <a:spLocks noChangeArrowheads="1"/>
          </p:cNvSpPr>
          <p:nvPr/>
        </p:nvSpPr>
        <p:spPr bwMode="auto">
          <a:xfrm rot="10800000">
            <a:off x="231489" y="1129219"/>
            <a:ext cx="1261536" cy="5453083"/>
          </a:xfrm>
          <a:prstGeom prst="roundRect">
            <a:avLst>
              <a:gd name="adj" fmla="val 9284"/>
            </a:avLst>
          </a:prstGeom>
          <a:pattFill prst="dkUpDiag">
            <a:fgClr>
              <a:srgbClr val="66CCFF">
                <a:alpha val="39999"/>
              </a:srgbClr>
            </a:fgClr>
            <a:bgClr>
              <a:srgbClr val="0099FF">
                <a:alpha val="39999"/>
              </a:srgbClr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6" name="AutoShape 25" descr="Темный диагональный 2"/>
          <p:cNvSpPr>
            <a:spLocks noChangeArrowheads="1"/>
          </p:cNvSpPr>
          <p:nvPr/>
        </p:nvSpPr>
        <p:spPr bwMode="auto">
          <a:xfrm rot="10800000">
            <a:off x="249383" y="203201"/>
            <a:ext cx="1261533" cy="906463"/>
          </a:xfrm>
          <a:prstGeom prst="roundRect">
            <a:avLst>
              <a:gd name="adj" fmla="val 16667"/>
            </a:avLst>
          </a:prstGeom>
          <a:pattFill prst="dkUpDiag">
            <a:fgClr>
              <a:schemeClr val="bg1">
                <a:lumMod val="65000"/>
                <a:alpha val="39999"/>
              </a:schemeClr>
            </a:fgClr>
            <a:bgClr>
              <a:schemeClr val="bg1">
                <a:alpha val="39999"/>
              </a:schemeClr>
            </a:bgClr>
          </a:patt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-24384" y="97258"/>
            <a:ext cx="1844718" cy="916428"/>
            <a:chOff x="-24384" y="97258"/>
            <a:chExt cx="1844718" cy="916428"/>
          </a:xfrm>
        </p:grpSpPr>
        <p:sp>
          <p:nvSpPr>
            <p:cNvPr id="66" name="TextBox 65"/>
            <p:cNvSpPr txBox="1"/>
            <p:nvPr/>
          </p:nvSpPr>
          <p:spPr>
            <a:xfrm>
              <a:off x="-24384" y="97258"/>
              <a:ext cx="18447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Garamond" panose="02020404030301010803" pitchFamily="18" charset="0"/>
                  <a:ea typeface="Cambria Math" panose="02040503050406030204" pitchFamily="18" charset="0"/>
                </a:rPr>
                <a:t>ИРО</a:t>
              </a:r>
              <a:endPara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aramond" panose="02020404030301010803" pitchFamily="18" charset="0"/>
                <a:ea typeface="Cambria Math" panose="02040503050406030204" pitchFamily="18" charset="0"/>
              </a:endParaRPr>
            </a:p>
          </p:txBody>
        </p:sp>
        <p:pic>
          <p:nvPicPr>
            <p:cNvPr id="67" name="Picture 2" descr="T:\!Логотипы ИРО\brandbook-6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667"/>
            <a:stretch/>
          </p:blipFill>
          <p:spPr bwMode="auto">
            <a:xfrm>
              <a:off x="109235" y="691915"/>
              <a:ext cx="1567080" cy="321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2" descr="C:\Users\shelagin\Pictures\fon33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8000"/>
                    </a14:imgEffect>
                  </a14:imgLayer>
                </a14:imgProps>
              </a:ext>
            </a:extLst>
          </a:blip>
          <a:srcRect l="23612" t="35180" r="13673" b="27141"/>
          <a:stretch/>
        </p:blipFill>
        <p:spPr bwMode="auto">
          <a:xfrm>
            <a:off x="1963137" y="1423428"/>
            <a:ext cx="9993254" cy="6057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5571956" y="5985464"/>
            <a:ext cx="2042874" cy="41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3"/>
          <p:cNvSpPr txBox="1">
            <a:spLocks/>
          </p:cNvSpPr>
          <p:nvPr/>
        </p:nvSpPr>
        <p:spPr bwMode="auto">
          <a:xfrm>
            <a:off x="1656031" y="476499"/>
            <a:ext cx="10154967" cy="946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sz="24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«Доля муниципальных образований в субъекте Российской Федерации, реализующих общеобразовательные программы с учетом концепций преподавания учебных предметов (предметных областей)»</a:t>
            </a:r>
            <a:endParaRPr lang="ru-RU" altLang="ru-RU" sz="24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1058"/>
          <p:cNvSpPr txBox="1">
            <a:spLocks noChangeArrowheads="1"/>
          </p:cNvSpPr>
          <p:nvPr/>
        </p:nvSpPr>
        <p:spPr bwMode="auto">
          <a:xfrm>
            <a:off x="1493025" y="3775556"/>
            <a:ext cx="5100368" cy="62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000" i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41*</a:t>
            </a:r>
            <a:endParaRPr lang="ru-RU" altLang="ru-RU" sz="10000" i="1" dirty="0">
              <a:solidFill>
                <a:schemeClr val="accent6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Text Box 1058"/>
          <p:cNvSpPr txBox="1">
            <a:spLocks noChangeArrowheads="1"/>
          </p:cNvSpPr>
          <p:nvPr/>
        </p:nvSpPr>
        <p:spPr bwMode="auto">
          <a:xfrm>
            <a:off x="6556560" y="3753261"/>
            <a:ext cx="5254438" cy="62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000" i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18</a:t>
            </a:r>
            <a:endParaRPr lang="ru-RU" altLang="ru-RU" sz="10000" i="1" dirty="0">
              <a:solidFill>
                <a:schemeClr val="accent6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Text Box 1058"/>
          <p:cNvSpPr txBox="1">
            <a:spLocks noChangeArrowheads="1"/>
          </p:cNvSpPr>
          <p:nvPr/>
        </p:nvSpPr>
        <p:spPr bwMode="auto">
          <a:xfrm>
            <a:off x="1493025" y="2365824"/>
            <a:ext cx="5100368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i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2019 </a:t>
            </a:r>
            <a:r>
              <a:rPr lang="ru-RU" altLang="ru-RU" sz="2400" b="1" i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год</a:t>
            </a:r>
          </a:p>
        </p:txBody>
      </p:sp>
      <p:sp>
        <p:nvSpPr>
          <p:cNvPr id="20" name="Text Box 1058"/>
          <p:cNvSpPr txBox="1">
            <a:spLocks noChangeArrowheads="1"/>
          </p:cNvSpPr>
          <p:nvPr/>
        </p:nvSpPr>
        <p:spPr bwMode="auto">
          <a:xfrm>
            <a:off x="6607362" y="2368930"/>
            <a:ext cx="5254438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i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2020 </a:t>
            </a:r>
            <a:r>
              <a:rPr lang="ru-RU" altLang="ru-RU" sz="2400" b="1" i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332302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 descr="Темный диагональный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pattFill prst="dkDnDiag">
            <a:fgClr>
              <a:srgbClr val="E8E8E8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051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250" y="-215899"/>
            <a:ext cx="12628035" cy="716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2" name="Group 7"/>
          <p:cNvGrpSpPr>
            <a:grpSpLocks/>
          </p:cNvGrpSpPr>
          <p:nvPr/>
        </p:nvGrpSpPr>
        <p:grpSpPr bwMode="auto">
          <a:xfrm>
            <a:off x="262467" y="200025"/>
            <a:ext cx="1261533" cy="920750"/>
            <a:chOff x="68" y="70"/>
            <a:chExt cx="596" cy="580"/>
          </a:xfrm>
        </p:grpSpPr>
        <p:sp>
          <p:nvSpPr>
            <p:cNvPr id="2070" name="AutoShape 8"/>
            <p:cNvSpPr>
              <a:spLocks noChangeArrowheads="1"/>
            </p:cNvSpPr>
            <p:nvPr/>
          </p:nvSpPr>
          <p:spPr bwMode="auto">
            <a:xfrm>
              <a:off x="68" y="70"/>
              <a:ext cx="596" cy="57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71" name="Rectangle 9"/>
            <p:cNvSpPr>
              <a:spLocks noChangeArrowheads="1"/>
            </p:cNvSpPr>
            <p:nvPr/>
          </p:nvSpPr>
          <p:spPr bwMode="auto">
            <a:xfrm>
              <a:off x="68" y="514"/>
              <a:ext cx="596" cy="136"/>
            </a:xfrm>
            <a:prstGeom prst="rect">
              <a:avLst/>
            </a:prstGeom>
            <a:solidFill>
              <a:schemeClr val="bg1">
                <a:lumMod val="75000"/>
                <a:alpha val="86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053" name="Rectangle 11"/>
          <p:cNvSpPr>
            <a:spLocks noChangeArrowheads="1"/>
          </p:cNvSpPr>
          <p:nvPr/>
        </p:nvSpPr>
        <p:spPr bwMode="auto">
          <a:xfrm rot="10800000">
            <a:off x="262466" y="1146175"/>
            <a:ext cx="1230559" cy="1287463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4" name="AutoShape 23"/>
          <p:cNvSpPr>
            <a:spLocks noChangeArrowheads="1"/>
          </p:cNvSpPr>
          <p:nvPr/>
        </p:nvSpPr>
        <p:spPr bwMode="auto">
          <a:xfrm rot="10800000">
            <a:off x="231493" y="1129240"/>
            <a:ext cx="1261533" cy="5453063"/>
          </a:xfrm>
          <a:prstGeom prst="roundRect">
            <a:avLst>
              <a:gd name="adj" fmla="val 4586"/>
            </a:avLst>
          </a:prstGeom>
          <a:gradFill rotWithShape="1">
            <a:gsLst>
              <a:gs pos="0">
                <a:srgbClr val="00B05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5" name="AutoShape 10" descr="Темный диагональный 2"/>
          <p:cNvSpPr>
            <a:spLocks noChangeArrowheads="1"/>
          </p:cNvSpPr>
          <p:nvPr/>
        </p:nvSpPr>
        <p:spPr bwMode="auto">
          <a:xfrm rot="10800000">
            <a:off x="231489" y="1129219"/>
            <a:ext cx="1261536" cy="5453083"/>
          </a:xfrm>
          <a:prstGeom prst="roundRect">
            <a:avLst>
              <a:gd name="adj" fmla="val 9284"/>
            </a:avLst>
          </a:prstGeom>
          <a:pattFill prst="dkUpDiag">
            <a:fgClr>
              <a:srgbClr val="66CCFF">
                <a:alpha val="39999"/>
              </a:srgbClr>
            </a:fgClr>
            <a:bgClr>
              <a:srgbClr val="0099FF">
                <a:alpha val="39999"/>
              </a:srgbClr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6" name="AutoShape 25" descr="Темный диагональный 2"/>
          <p:cNvSpPr>
            <a:spLocks noChangeArrowheads="1"/>
          </p:cNvSpPr>
          <p:nvPr/>
        </p:nvSpPr>
        <p:spPr bwMode="auto">
          <a:xfrm rot="10800000">
            <a:off x="249383" y="203201"/>
            <a:ext cx="1261533" cy="906463"/>
          </a:xfrm>
          <a:prstGeom prst="roundRect">
            <a:avLst>
              <a:gd name="adj" fmla="val 16667"/>
            </a:avLst>
          </a:prstGeom>
          <a:pattFill prst="dkUpDiag">
            <a:fgClr>
              <a:schemeClr val="bg1">
                <a:lumMod val="65000"/>
                <a:alpha val="39999"/>
              </a:schemeClr>
            </a:fgClr>
            <a:bgClr>
              <a:schemeClr val="bg1">
                <a:alpha val="39999"/>
              </a:schemeClr>
            </a:bgClr>
          </a:patt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-24384" y="97258"/>
            <a:ext cx="1844718" cy="916428"/>
            <a:chOff x="-24384" y="97258"/>
            <a:chExt cx="1844718" cy="916428"/>
          </a:xfrm>
        </p:grpSpPr>
        <p:sp>
          <p:nvSpPr>
            <p:cNvPr id="66" name="TextBox 65"/>
            <p:cNvSpPr txBox="1"/>
            <p:nvPr/>
          </p:nvSpPr>
          <p:spPr>
            <a:xfrm>
              <a:off x="-24384" y="97258"/>
              <a:ext cx="18447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Garamond" panose="02020404030301010803" pitchFamily="18" charset="0"/>
                  <a:ea typeface="Cambria Math" panose="02040503050406030204" pitchFamily="18" charset="0"/>
                </a:rPr>
                <a:t>ИРО</a:t>
              </a:r>
              <a:endPara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aramond" panose="02020404030301010803" pitchFamily="18" charset="0"/>
                <a:ea typeface="Cambria Math" panose="02040503050406030204" pitchFamily="18" charset="0"/>
              </a:endParaRPr>
            </a:p>
          </p:txBody>
        </p:sp>
        <p:pic>
          <p:nvPicPr>
            <p:cNvPr id="67" name="Picture 2" descr="T:\!Логотипы ИРО\brandbook-6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667"/>
            <a:stretch/>
          </p:blipFill>
          <p:spPr bwMode="auto">
            <a:xfrm>
              <a:off x="109235" y="691915"/>
              <a:ext cx="1567080" cy="321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2" descr="C:\Users\shelagin\Pictures\fon33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8000"/>
                    </a14:imgEffect>
                  </a14:imgLayer>
                </a14:imgProps>
              </a:ext>
            </a:extLst>
          </a:blip>
          <a:srcRect l="23612" t="35180" r="13673" b="27141"/>
          <a:stretch/>
        </p:blipFill>
        <p:spPr bwMode="auto">
          <a:xfrm>
            <a:off x="1596766" y="347822"/>
            <a:ext cx="9993254" cy="6057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5571956" y="5985464"/>
            <a:ext cx="2042874" cy="41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3"/>
          <p:cNvSpPr txBox="1">
            <a:spLocks/>
          </p:cNvSpPr>
          <p:nvPr/>
        </p:nvSpPr>
        <p:spPr bwMode="auto">
          <a:xfrm>
            <a:off x="1820334" y="242779"/>
            <a:ext cx="8922486" cy="946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2500" b="1" dirty="0">
                <a:solidFill>
                  <a:srgbClr val="008080"/>
                </a:solidFill>
                <a:latin typeface="Cambria" pitchFamily="18" charset="0"/>
              </a:rPr>
              <a:t>НАПРАВЛЕНИЯ МЕРОПРИЯТИЯ: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73" y="504943"/>
            <a:ext cx="6627580" cy="599392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Прямоугольник 17"/>
          <p:cNvSpPr/>
          <p:nvPr/>
        </p:nvSpPr>
        <p:spPr>
          <a:xfrm>
            <a:off x="4999640" y="1311294"/>
            <a:ext cx="6096000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ru-RU" b="1" dirty="0" smtClean="0"/>
              <a:t>повышение квалификации: учителей </a:t>
            </a:r>
            <a:r>
              <a:rPr lang="ru-RU" dirty="0" smtClean="0"/>
              <a:t>начальной </a:t>
            </a:r>
            <a:r>
              <a:rPr lang="ru-RU" dirty="0"/>
              <a:t>школы, учителей обществознания, физической культуры, ОБЖ, астрономии, географии, предметных областей «Искусство», «</a:t>
            </a:r>
            <a:r>
              <a:rPr lang="ru-RU" dirty="0" smtClean="0"/>
              <a:t>Технология».; </a:t>
            </a:r>
            <a:r>
              <a:rPr lang="ru-RU" b="1" dirty="0" smtClean="0"/>
              <a:t>руководителей (</a:t>
            </a:r>
            <a:r>
              <a:rPr lang="ru-RU" dirty="0" smtClean="0"/>
              <a:t>заместителей); </a:t>
            </a:r>
            <a:r>
              <a:rPr lang="ru-RU" b="1" dirty="0" smtClean="0"/>
              <a:t>специалистов муниципалитетов</a:t>
            </a:r>
            <a:endParaRPr lang="ru-RU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494020" y="3331712"/>
            <a:ext cx="60960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ru-RU" dirty="0"/>
              <a:t>Разработка (доработка) «Дорожной карты» внедрения и реализации принятых концепций учебных предметов (предметных областей) на региональном уровне</a:t>
            </a:r>
            <a:endParaRPr lang="ru-RU" altLang="ru-RU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242044" y="4658588"/>
            <a:ext cx="5418703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dirty="0"/>
              <a:t>Создание и поддержка общественно-профессиональных объединений учителей-предметников (в том числе сетевых методических объединений) по учебным предметам (предметным областям)</a:t>
            </a:r>
            <a:endParaRPr lang="ru-RU" altLang="ru-RU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353631" y="2626116"/>
            <a:ext cx="668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1</a:t>
            </a:r>
            <a:r>
              <a:rPr lang="ru-RU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. </a:t>
            </a:r>
            <a:endParaRPr lang="ru-RU" sz="36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591737" y="3920448"/>
            <a:ext cx="668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2</a:t>
            </a:r>
            <a:r>
              <a:rPr lang="ru-RU" sz="36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. </a:t>
            </a:r>
            <a:endParaRPr lang="ru-RU" sz="36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926123" y="5271337"/>
            <a:ext cx="668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3</a:t>
            </a:r>
            <a:r>
              <a:rPr lang="ru-RU" sz="36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9815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 descr="Темный диагональный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pattFill prst="dkDnDiag">
            <a:fgClr>
              <a:srgbClr val="E8E8E8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051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250" y="-215899"/>
            <a:ext cx="12628035" cy="716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2" name="Group 7"/>
          <p:cNvGrpSpPr>
            <a:grpSpLocks/>
          </p:cNvGrpSpPr>
          <p:nvPr/>
        </p:nvGrpSpPr>
        <p:grpSpPr bwMode="auto">
          <a:xfrm>
            <a:off x="262467" y="200025"/>
            <a:ext cx="1261533" cy="920750"/>
            <a:chOff x="68" y="70"/>
            <a:chExt cx="596" cy="580"/>
          </a:xfrm>
        </p:grpSpPr>
        <p:sp>
          <p:nvSpPr>
            <p:cNvPr id="2070" name="AutoShape 8"/>
            <p:cNvSpPr>
              <a:spLocks noChangeArrowheads="1"/>
            </p:cNvSpPr>
            <p:nvPr/>
          </p:nvSpPr>
          <p:spPr bwMode="auto">
            <a:xfrm>
              <a:off x="68" y="70"/>
              <a:ext cx="596" cy="57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71" name="Rectangle 9"/>
            <p:cNvSpPr>
              <a:spLocks noChangeArrowheads="1"/>
            </p:cNvSpPr>
            <p:nvPr/>
          </p:nvSpPr>
          <p:spPr bwMode="auto">
            <a:xfrm>
              <a:off x="68" y="514"/>
              <a:ext cx="596" cy="136"/>
            </a:xfrm>
            <a:prstGeom prst="rect">
              <a:avLst/>
            </a:prstGeom>
            <a:solidFill>
              <a:schemeClr val="bg1">
                <a:lumMod val="75000"/>
                <a:alpha val="86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053" name="Rectangle 11"/>
          <p:cNvSpPr>
            <a:spLocks noChangeArrowheads="1"/>
          </p:cNvSpPr>
          <p:nvPr/>
        </p:nvSpPr>
        <p:spPr bwMode="auto">
          <a:xfrm rot="10800000">
            <a:off x="262466" y="1146175"/>
            <a:ext cx="1230559" cy="1287463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4" name="AutoShape 23"/>
          <p:cNvSpPr>
            <a:spLocks noChangeArrowheads="1"/>
          </p:cNvSpPr>
          <p:nvPr/>
        </p:nvSpPr>
        <p:spPr bwMode="auto">
          <a:xfrm rot="10800000">
            <a:off x="231493" y="1129240"/>
            <a:ext cx="1261533" cy="5453063"/>
          </a:xfrm>
          <a:prstGeom prst="roundRect">
            <a:avLst>
              <a:gd name="adj" fmla="val 4586"/>
            </a:avLst>
          </a:prstGeom>
          <a:gradFill rotWithShape="1">
            <a:gsLst>
              <a:gs pos="0">
                <a:srgbClr val="00B05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5" name="AutoShape 10" descr="Темный диагональный 2"/>
          <p:cNvSpPr>
            <a:spLocks noChangeArrowheads="1"/>
          </p:cNvSpPr>
          <p:nvPr/>
        </p:nvSpPr>
        <p:spPr bwMode="auto">
          <a:xfrm rot="10800000">
            <a:off x="231489" y="1129219"/>
            <a:ext cx="1261536" cy="5453083"/>
          </a:xfrm>
          <a:prstGeom prst="roundRect">
            <a:avLst>
              <a:gd name="adj" fmla="val 9284"/>
            </a:avLst>
          </a:prstGeom>
          <a:pattFill prst="dkUpDiag">
            <a:fgClr>
              <a:srgbClr val="66CCFF">
                <a:alpha val="39999"/>
              </a:srgbClr>
            </a:fgClr>
            <a:bgClr>
              <a:srgbClr val="0099FF">
                <a:alpha val="39999"/>
              </a:srgbClr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6" name="AutoShape 25" descr="Темный диагональный 2"/>
          <p:cNvSpPr>
            <a:spLocks noChangeArrowheads="1"/>
          </p:cNvSpPr>
          <p:nvPr/>
        </p:nvSpPr>
        <p:spPr bwMode="auto">
          <a:xfrm rot="10800000">
            <a:off x="249383" y="203201"/>
            <a:ext cx="1261533" cy="906463"/>
          </a:xfrm>
          <a:prstGeom prst="roundRect">
            <a:avLst>
              <a:gd name="adj" fmla="val 16667"/>
            </a:avLst>
          </a:prstGeom>
          <a:pattFill prst="dkUpDiag">
            <a:fgClr>
              <a:schemeClr val="bg1">
                <a:lumMod val="65000"/>
                <a:alpha val="39999"/>
              </a:schemeClr>
            </a:fgClr>
            <a:bgClr>
              <a:schemeClr val="bg1">
                <a:alpha val="39999"/>
              </a:schemeClr>
            </a:bgClr>
          </a:patt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-24384" y="97258"/>
            <a:ext cx="1844718" cy="916428"/>
            <a:chOff x="-24384" y="97258"/>
            <a:chExt cx="1844718" cy="916428"/>
          </a:xfrm>
        </p:grpSpPr>
        <p:sp>
          <p:nvSpPr>
            <p:cNvPr id="66" name="TextBox 65"/>
            <p:cNvSpPr txBox="1"/>
            <p:nvPr/>
          </p:nvSpPr>
          <p:spPr>
            <a:xfrm>
              <a:off x="-24384" y="97258"/>
              <a:ext cx="18447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Garamond" panose="02020404030301010803" pitchFamily="18" charset="0"/>
                  <a:ea typeface="Cambria Math" panose="02040503050406030204" pitchFamily="18" charset="0"/>
                </a:rPr>
                <a:t>ИРО</a:t>
              </a:r>
              <a:endPara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aramond" panose="02020404030301010803" pitchFamily="18" charset="0"/>
                <a:ea typeface="Cambria Math" panose="02040503050406030204" pitchFamily="18" charset="0"/>
              </a:endParaRPr>
            </a:p>
          </p:txBody>
        </p:sp>
        <p:pic>
          <p:nvPicPr>
            <p:cNvPr id="67" name="Picture 2" descr="T:\!Логотипы ИРО\brandbook-6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667"/>
            <a:stretch/>
          </p:blipFill>
          <p:spPr bwMode="auto">
            <a:xfrm>
              <a:off x="109235" y="691915"/>
              <a:ext cx="1567080" cy="321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2" descr="C:\Users\shelagin\Pictures\fon33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8000"/>
                    </a14:imgEffect>
                  </a14:imgLayer>
                </a14:imgProps>
              </a:ext>
            </a:extLst>
          </a:blip>
          <a:srcRect l="23612" t="35180" r="13673" b="27141"/>
          <a:stretch/>
        </p:blipFill>
        <p:spPr bwMode="auto">
          <a:xfrm>
            <a:off x="1596766" y="347822"/>
            <a:ext cx="9993254" cy="6057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5571956" y="5985464"/>
            <a:ext cx="2042874" cy="41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3"/>
          <p:cNvSpPr txBox="1">
            <a:spLocks/>
          </p:cNvSpPr>
          <p:nvPr/>
        </p:nvSpPr>
        <p:spPr bwMode="auto">
          <a:xfrm>
            <a:off x="1820334" y="242779"/>
            <a:ext cx="8922486" cy="946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2500" b="1" dirty="0">
                <a:solidFill>
                  <a:srgbClr val="008080"/>
                </a:solidFill>
                <a:latin typeface="Cambria" pitchFamily="18" charset="0"/>
              </a:rPr>
              <a:t>НАПРАВЛЕНИЯ МЕРОПРИЯТИЯ: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510" y="701515"/>
            <a:ext cx="6627580" cy="599392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Прямоугольник 17"/>
          <p:cNvSpPr/>
          <p:nvPr/>
        </p:nvSpPr>
        <p:spPr>
          <a:xfrm>
            <a:off x="4951545" y="2064306"/>
            <a:ext cx="6016621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dirty="0"/>
              <a:t>Развитие информационно-библиотечных центров </a:t>
            </a:r>
            <a:endParaRPr lang="ru-RU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090280" y="3244334"/>
            <a:ext cx="60960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ru-RU" dirty="0"/>
              <a:t>Выявление и описание лучших региональных практик </a:t>
            </a:r>
            <a:endParaRPr lang="ru-RU" altLang="ru-RU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286896" y="4364182"/>
            <a:ext cx="637385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dirty="0"/>
              <a:t>Распространение лучших практик на региональном, межрегиональном и всероссийском уровнях</a:t>
            </a:r>
            <a:endParaRPr lang="ru-RU" altLang="ru-RU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353631" y="2626116"/>
            <a:ext cx="6206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4</a:t>
            </a:r>
            <a:r>
              <a:rPr lang="ru-RU" sz="36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. </a:t>
            </a:r>
            <a:endParaRPr lang="ru-RU" sz="36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591737" y="3920448"/>
            <a:ext cx="6206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5</a:t>
            </a:r>
            <a:r>
              <a:rPr lang="ru-RU" sz="36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. </a:t>
            </a:r>
            <a:endParaRPr lang="ru-RU" sz="36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926123" y="5271337"/>
            <a:ext cx="6206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6</a:t>
            </a:r>
            <a:r>
              <a:rPr lang="ru-RU" sz="36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93301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 descr="Темный диагональный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pattFill prst="dkDnDiag">
            <a:fgClr>
              <a:srgbClr val="E8E8E8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051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250" y="-215899"/>
            <a:ext cx="12628035" cy="716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2" name="Group 7"/>
          <p:cNvGrpSpPr>
            <a:grpSpLocks/>
          </p:cNvGrpSpPr>
          <p:nvPr/>
        </p:nvGrpSpPr>
        <p:grpSpPr bwMode="auto">
          <a:xfrm>
            <a:off x="262467" y="200025"/>
            <a:ext cx="1261533" cy="920750"/>
            <a:chOff x="68" y="70"/>
            <a:chExt cx="596" cy="580"/>
          </a:xfrm>
        </p:grpSpPr>
        <p:sp>
          <p:nvSpPr>
            <p:cNvPr id="2070" name="AutoShape 8"/>
            <p:cNvSpPr>
              <a:spLocks noChangeArrowheads="1"/>
            </p:cNvSpPr>
            <p:nvPr/>
          </p:nvSpPr>
          <p:spPr bwMode="auto">
            <a:xfrm>
              <a:off x="68" y="70"/>
              <a:ext cx="596" cy="57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71" name="Rectangle 9"/>
            <p:cNvSpPr>
              <a:spLocks noChangeArrowheads="1"/>
            </p:cNvSpPr>
            <p:nvPr/>
          </p:nvSpPr>
          <p:spPr bwMode="auto">
            <a:xfrm>
              <a:off x="68" y="514"/>
              <a:ext cx="596" cy="136"/>
            </a:xfrm>
            <a:prstGeom prst="rect">
              <a:avLst/>
            </a:prstGeom>
            <a:solidFill>
              <a:schemeClr val="bg1">
                <a:lumMod val="75000"/>
                <a:alpha val="86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053" name="Rectangle 11"/>
          <p:cNvSpPr>
            <a:spLocks noChangeArrowheads="1"/>
          </p:cNvSpPr>
          <p:nvPr/>
        </p:nvSpPr>
        <p:spPr bwMode="auto">
          <a:xfrm rot="10800000">
            <a:off x="262466" y="1146175"/>
            <a:ext cx="1230559" cy="1287463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4" name="AutoShape 23"/>
          <p:cNvSpPr>
            <a:spLocks noChangeArrowheads="1"/>
          </p:cNvSpPr>
          <p:nvPr/>
        </p:nvSpPr>
        <p:spPr bwMode="auto">
          <a:xfrm rot="10800000">
            <a:off x="231493" y="1129240"/>
            <a:ext cx="1261533" cy="5453063"/>
          </a:xfrm>
          <a:prstGeom prst="roundRect">
            <a:avLst>
              <a:gd name="adj" fmla="val 4586"/>
            </a:avLst>
          </a:prstGeom>
          <a:gradFill rotWithShape="1">
            <a:gsLst>
              <a:gs pos="0">
                <a:srgbClr val="00B05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5" name="AutoShape 10" descr="Темный диагональный 2"/>
          <p:cNvSpPr>
            <a:spLocks noChangeArrowheads="1"/>
          </p:cNvSpPr>
          <p:nvPr/>
        </p:nvSpPr>
        <p:spPr bwMode="auto">
          <a:xfrm rot="10800000">
            <a:off x="231489" y="1129219"/>
            <a:ext cx="1261536" cy="5453083"/>
          </a:xfrm>
          <a:prstGeom prst="roundRect">
            <a:avLst>
              <a:gd name="adj" fmla="val 9284"/>
            </a:avLst>
          </a:prstGeom>
          <a:pattFill prst="dkUpDiag">
            <a:fgClr>
              <a:srgbClr val="66CCFF">
                <a:alpha val="39999"/>
              </a:srgbClr>
            </a:fgClr>
            <a:bgClr>
              <a:srgbClr val="0099FF">
                <a:alpha val="39999"/>
              </a:srgbClr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6" name="AutoShape 25" descr="Темный диагональный 2"/>
          <p:cNvSpPr>
            <a:spLocks noChangeArrowheads="1"/>
          </p:cNvSpPr>
          <p:nvPr/>
        </p:nvSpPr>
        <p:spPr bwMode="auto">
          <a:xfrm rot="10800000">
            <a:off x="249383" y="203201"/>
            <a:ext cx="1261533" cy="906463"/>
          </a:xfrm>
          <a:prstGeom prst="roundRect">
            <a:avLst>
              <a:gd name="adj" fmla="val 16667"/>
            </a:avLst>
          </a:prstGeom>
          <a:pattFill prst="dkUpDiag">
            <a:fgClr>
              <a:schemeClr val="bg1">
                <a:lumMod val="65000"/>
                <a:alpha val="39999"/>
              </a:schemeClr>
            </a:fgClr>
            <a:bgClr>
              <a:schemeClr val="bg1">
                <a:alpha val="39999"/>
              </a:schemeClr>
            </a:bgClr>
          </a:patt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-24384" y="97258"/>
            <a:ext cx="1844718" cy="916428"/>
            <a:chOff x="-24384" y="97258"/>
            <a:chExt cx="1844718" cy="916428"/>
          </a:xfrm>
        </p:grpSpPr>
        <p:sp>
          <p:nvSpPr>
            <p:cNvPr id="66" name="TextBox 65"/>
            <p:cNvSpPr txBox="1"/>
            <p:nvPr/>
          </p:nvSpPr>
          <p:spPr>
            <a:xfrm>
              <a:off x="-24384" y="97258"/>
              <a:ext cx="18447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Garamond" panose="02020404030301010803" pitchFamily="18" charset="0"/>
                  <a:ea typeface="Cambria Math" panose="02040503050406030204" pitchFamily="18" charset="0"/>
                </a:rPr>
                <a:t>ИРО</a:t>
              </a:r>
              <a:endPara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aramond" panose="02020404030301010803" pitchFamily="18" charset="0"/>
                <a:ea typeface="Cambria Math" panose="02040503050406030204" pitchFamily="18" charset="0"/>
              </a:endParaRPr>
            </a:p>
          </p:txBody>
        </p:sp>
        <p:pic>
          <p:nvPicPr>
            <p:cNvPr id="67" name="Picture 2" descr="T:\!Логотипы ИРО\brandbook-6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667"/>
            <a:stretch/>
          </p:blipFill>
          <p:spPr bwMode="auto">
            <a:xfrm>
              <a:off x="109235" y="691915"/>
              <a:ext cx="1567080" cy="321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2" descr="C:\Users\shelagin\Pictures\fon333.png"/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 l="23612" t="35180" r="13673" b="27141"/>
          <a:stretch/>
        </p:blipFill>
        <p:spPr bwMode="auto">
          <a:xfrm>
            <a:off x="1596766" y="347822"/>
            <a:ext cx="9993254" cy="6057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5571956" y="5985464"/>
            <a:ext cx="2042874" cy="41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:\c639b43f9d9ac44205a4abdf828990d4.png"/>
          <p:cNvPicPr>
            <a:picLocks noChangeAspect="1" noChangeArrowheads="1"/>
          </p:cNvPicPr>
          <p:nvPr/>
        </p:nvPicPr>
        <p:blipFill>
          <a:blip r:embed="rId6" cstate="print"/>
          <a:srcRect b="10930"/>
          <a:stretch>
            <a:fillRect/>
          </a:stretch>
        </p:blipFill>
        <p:spPr bwMode="auto">
          <a:xfrm>
            <a:off x="1407273" y="-215899"/>
            <a:ext cx="7560839" cy="673446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Прямоугольник 17"/>
          <p:cNvSpPr/>
          <p:nvPr/>
        </p:nvSpPr>
        <p:spPr>
          <a:xfrm>
            <a:off x="2959331" y="2601884"/>
            <a:ext cx="4776150" cy="1323439"/>
          </a:xfrm>
          <a:prstGeom prst="rect">
            <a:avLst/>
          </a:prstGeom>
          <a:solidFill>
            <a:schemeClr val="accent3">
              <a:lumMod val="40000"/>
              <a:lumOff val="60000"/>
              <a:alpha val="73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4000" b="1" dirty="0"/>
              <a:t>повышение квалификации</a:t>
            </a:r>
            <a:r>
              <a:rPr lang="ru-RU" sz="4000" b="1" dirty="0" smtClean="0"/>
              <a:t>:</a:t>
            </a:r>
            <a:endParaRPr lang="ru-RU" sz="40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8142097" y="3058272"/>
            <a:ext cx="24470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n>
                  <a:solidFill>
                    <a:srgbClr val="C00000"/>
                  </a:solidFill>
                </a:ln>
              </a:rPr>
              <a:t>НАПРАВЛЕНИЕ 1 </a:t>
            </a:r>
            <a:endParaRPr lang="ru-RU" sz="2400" dirty="0">
              <a:ln>
                <a:solidFill>
                  <a:srgbClr val="C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56832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 descr="Темный диагональный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pattFill prst="dkDnDiag">
            <a:fgClr>
              <a:srgbClr val="E8E8E8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051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250" y="-215899"/>
            <a:ext cx="12628035" cy="716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2" name="Group 7"/>
          <p:cNvGrpSpPr>
            <a:grpSpLocks/>
          </p:cNvGrpSpPr>
          <p:nvPr/>
        </p:nvGrpSpPr>
        <p:grpSpPr bwMode="auto">
          <a:xfrm>
            <a:off x="262467" y="200025"/>
            <a:ext cx="1261533" cy="920750"/>
            <a:chOff x="68" y="70"/>
            <a:chExt cx="596" cy="580"/>
          </a:xfrm>
        </p:grpSpPr>
        <p:sp>
          <p:nvSpPr>
            <p:cNvPr id="2070" name="AutoShape 8"/>
            <p:cNvSpPr>
              <a:spLocks noChangeArrowheads="1"/>
            </p:cNvSpPr>
            <p:nvPr/>
          </p:nvSpPr>
          <p:spPr bwMode="auto">
            <a:xfrm>
              <a:off x="68" y="70"/>
              <a:ext cx="596" cy="57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71" name="Rectangle 9"/>
            <p:cNvSpPr>
              <a:spLocks noChangeArrowheads="1"/>
            </p:cNvSpPr>
            <p:nvPr/>
          </p:nvSpPr>
          <p:spPr bwMode="auto">
            <a:xfrm>
              <a:off x="68" y="514"/>
              <a:ext cx="596" cy="136"/>
            </a:xfrm>
            <a:prstGeom prst="rect">
              <a:avLst/>
            </a:prstGeom>
            <a:solidFill>
              <a:schemeClr val="bg1">
                <a:lumMod val="75000"/>
                <a:alpha val="86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053" name="Rectangle 11"/>
          <p:cNvSpPr>
            <a:spLocks noChangeArrowheads="1"/>
          </p:cNvSpPr>
          <p:nvPr/>
        </p:nvSpPr>
        <p:spPr bwMode="auto">
          <a:xfrm rot="10800000">
            <a:off x="262466" y="1146175"/>
            <a:ext cx="1230559" cy="1287463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4" name="AutoShape 23"/>
          <p:cNvSpPr>
            <a:spLocks noChangeArrowheads="1"/>
          </p:cNvSpPr>
          <p:nvPr/>
        </p:nvSpPr>
        <p:spPr bwMode="auto">
          <a:xfrm rot="10800000">
            <a:off x="231493" y="1129240"/>
            <a:ext cx="1261533" cy="5453063"/>
          </a:xfrm>
          <a:prstGeom prst="roundRect">
            <a:avLst>
              <a:gd name="adj" fmla="val 4586"/>
            </a:avLst>
          </a:prstGeom>
          <a:gradFill rotWithShape="1">
            <a:gsLst>
              <a:gs pos="0">
                <a:srgbClr val="00B05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5" name="AutoShape 10" descr="Темный диагональный 2"/>
          <p:cNvSpPr>
            <a:spLocks noChangeArrowheads="1"/>
          </p:cNvSpPr>
          <p:nvPr/>
        </p:nvSpPr>
        <p:spPr bwMode="auto">
          <a:xfrm rot="10800000">
            <a:off x="231489" y="1146175"/>
            <a:ext cx="1261536" cy="5453083"/>
          </a:xfrm>
          <a:prstGeom prst="roundRect">
            <a:avLst>
              <a:gd name="adj" fmla="val 9284"/>
            </a:avLst>
          </a:prstGeom>
          <a:pattFill prst="dkUpDiag">
            <a:fgClr>
              <a:srgbClr val="66CCFF">
                <a:alpha val="39999"/>
              </a:srgbClr>
            </a:fgClr>
            <a:bgClr>
              <a:srgbClr val="0099FF">
                <a:alpha val="39999"/>
              </a:srgbClr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6" name="AutoShape 25" descr="Темный диагональный 2"/>
          <p:cNvSpPr>
            <a:spLocks noChangeArrowheads="1"/>
          </p:cNvSpPr>
          <p:nvPr/>
        </p:nvSpPr>
        <p:spPr bwMode="auto">
          <a:xfrm rot="10800000">
            <a:off x="249383" y="203201"/>
            <a:ext cx="1261533" cy="906463"/>
          </a:xfrm>
          <a:prstGeom prst="roundRect">
            <a:avLst>
              <a:gd name="adj" fmla="val 16667"/>
            </a:avLst>
          </a:prstGeom>
          <a:pattFill prst="dkUpDiag">
            <a:fgClr>
              <a:schemeClr val="bg1">
                <a:lumMod val="65000"/>
                <a:alpha val="39999"/>
              </a:schemeClr>
            </a:fgClr>
            <a:bgClr>
              <a:schemeClr val="bg1">
                <a:alpha val="39999"/>
              </a:schemeClr>
            </a:bgClr>
          </a:patt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-24384" y="97258"/>
            <a:ext cx="1844718" cy="916428"/>
            <a:chOff x="-24384" y="97258"/>
            <a:chExt cx="1844718" cy="916428"/>
          </a:xfrm>
        </p:grpSpPr>
        <p:sp>
          <p:nvSpPr>
            <p:cNvPr id="66" name="TextBox 65"/>
            <p:cNvSpPr txBox="1"/>
            <p:nvPr/>
          </p:nvSpPr>
          <p:spPr>
            <a:xfrm>
              <a:off x="-24384" y="97258"/>
              <a:ext cx="18447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Garamond" panose="02020404030301010803" pitchFamily="18" charset="0"/>
                  <a:ea typeface="Cambria Math" panose="02040503050406030204" pitchFamily="18" charset="0"/>
                </a:rPr>
                <a:t>ИРО</a:t>
              </a:r>
              <a:endPara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aramond" panose="02020404030301010803" pitchFamily="18" charset="0"/>
                <a:ea typeface="Cambria Math" panose="02040503050406030204" pitchFamily="18" charset="0"/>
              </a:endParaRPr>
            </a:p>
          </p:txBody>
        </p:sp>
        <p:pic>
          <p:nvPicPr>
            <p:cNvPr id="67" name="Picture 2" descr="T:\!Логотипы ИРО\brandbook-6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667"/>
            <a:stretch/>
          </p:blipFill>
          <p:spPr bwMode="auto">
            <a:xfrm>
              <a:off x="109235" y="691915"/>
              <a:ext cx="1567080" cy="321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2" descr="C:\Users\shelagin\Pictures\fon333.png"/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 l="23612" t="35180" r="13673" b="27141"/>
          <a:stretch/>
        </p:blipFill>
        <p:spPr bwMode="auto">
          <a:xfrm>
            <a:off x="1633173" y="200025"/>
            <a:ext cx="9993254" cy="6057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5571956" y="5985464"/>
            <a:ext cx="2042874" cy="41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3"/>
          <p:cNvSpPr txBox="1">
            <a:spLocks/>
          </p:cNvSpPr>
          <p:nvPr/>
        </p:nvSpPr>
        <p:spPr bwMode="auto">
          <a:xfrm>
            <a:off x="1833419" y="273426"/>
            <a:ext cx="8922486" cy="946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2500" b="1" dirty="0">
                <a:solidFill>
                  <a:srgbClr val="008080"/>
                </a:solidFill>
                <a:latin typeface="Cambria" pitchFamily="18" charset="0"/>
              </a:rPr>
              <a:t>ОТЧЕТНЫЕ  ПОКАЗАТЕЛИ ЗА  </a:t>
            </a:r>
            <a:r>
              <a:rPr lang="ru-RU" altLang="ru-RU" sz="2500" b="1" dirty="0" smtClean="0">
                <a:solidFill>
                  <a:srgbClr val="008080"/>
                </a:solidFill>
                <a:latin typeface="Cambria" pitchFamily="18" charset="0"/>
              </a:rPr>
              <a:t>2020 </a:t>
            </a:r>
            <a:r>
              <a:rPr lang="ru-RU" altLang="ru-RU" sz="2500" b="1" dirty="0">
                <a:solidFill>
                  <a:srgbClr val="008080"/>
                </a:solidFill>
                <a:latin typeface="Cambria" pitchFamily="18" charset="0"/>
              </a:rPr>
              <a:t>год </a:t>
            </a:r>
            <a:endParaRPr lang="ru-RU" altLang="ru-RU" sz="2500" b="1" dirty="0" smtClean="0">
              <a:solidFill>
                <a:srgbClr val="008080"/>
              </a:solidFill>
              <a:latin typeface="Cambria" pitchFamily="18" charset="0"/>
            </a:endParaRPr>
          </a:p>
          <a:p>
            <a:pPr algn="ctr"/>
            <a:r>
              <a:rPr lang="ru-RU" altLang="ru-RU" sz="2500" b="1" dirty="0" smtClean="0">
                <a:solidFill>
                  <a:srgbClr val="008080"/>
                </a:solidFill>
                <a:latin typeface="Cambria" pitchFamily="18" charset="0"/>
              </a:rPr>
              <a:t>(</a:t>
            </a:r>
            <a:r>
              <a:rPr lang="ru-RU" altLang="ru-RU" sz="2500" b="1" dirty="0">
                <a:solidFill>
                  <a:srgbClr val="008080"/>
                </a:solidFill>
                <a:latin typeface="Cambria" pitchFamily="18" charset="0"/>
              </a:rPr>
              <a:t>направление 1)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5" t="22305" r="25743" b="6351"/>
          <a:stretch/>
        </p:blipFill>
        <p:spPr>
          <a:xfrm>
            <a:off x="670503" y="1921083"/>
            <a:ext cx="6639698" cy="4036540"/>
          </a:xfrm>
          <a:prstGeom prst="rect">
            <a:avLst/>
          </a:prstGeom>
        </p:spPr>
      </p:pic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1605935061"/>
              </p:ext>
            </p:extLst>
          </p:nvPr>
        </p:nvGraphicFramePr>
        <p:xfrm>
          <a:off x="4864224" y="1599526"/>
          <a:ext cx="6244827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32263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 descr="Темный диагональный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pattFill prst="dkDnDiag">
            <a:fgClr>
              <a:srgbClr val="E8E8E8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051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250" y="-215899"/>
            <a:ext cx="12628035" cy="716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2" name="Group 7"/>
          <p:cNvGrpSpPr>
            <a:grpSpLocks/>
          </p:cNvGrpSpPr>
          <p:nvPr/>
        </p:nvGrpSpPr>
        <p:grpSpPr bwMode="auto">
          <a:xfrm>
            <a:off x="262467" y="200025"/>
            <a:ext cx="1261533" cy="920750"/>
            <a:chOff x="68" y="70"/>
            <a:chExt cx="596" cy="580"/>
          </a:xfrm>
        </p:grpSpPr>
        <p:sp>
          <p:nvSpPr>
            <p:cNvPr id="2070" name="AutoShape 8"/>
            <p:cNvSpPr>
              <a:spLocks noChangeArrowheads="1"/>
            </p:cNvSpPr>
            <p:nvPr/>
          </p:nvSpPr>
          <p:spPr bwMode="auto">
            <a:xfrm>
              <a:off x="68" y="70"/>
              <a:ext cx="596" cy="57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71" name="Rectangle 9"/>
            <p:cNvSpPr>
              <a:spLocks noChangeArrowheads="1"/>
            </p:cNvSpPr>
            <p:nvPr/>
          </p:nvSpPr>
          <p:spPr bwMode="auto">
            <a:xfrm>
              <a:off x="68" y="514"/>
              <a:ext cx="596" cy="136"/>
            </a:xfrm>
            <a:prstGeom prst="rect">
              <a:avLst/>
            </a:prstGeom>
            <a:solidFill>
              <a:schemeClr val="bg1">
                <a:lumMod val="75000"/>
                <a:alpha val="86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053" name="Rectangle 11"/>
          <p:cNvSpPr>
            <a:spLocks noChangeArrowheads="1"/>
          </p:cNvSpPr>
          <p:nvPr/>
        </p:nvSpPr>
        <p:spPr bwMode="auto">
          <a:xfrm rot="10800000">
            <a:off x="262466" y="1146175"/>
            <a:ext cx="1230559" cy="1287463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4" name="AutoShape 23"/>
          <p:cNvSpPr>
            <a:spLocks noChangeArrowheads="1"/>
          </p:cNvSpPr>
          <p:nvPr/>
        </p:nvSpPr>
        <p:spPr bwMode="auto">
          <a:xfrm rot="10800000">
            <a:off x="231493" y="1129240"/>
            <a:ext cx="1261533" cy="5453063"/>
          </a:xfrm>
          <a:prstGeom prst="roundRect">
            <a:avLst>
              <a:gd name="adj" fmla="val 4586"/>
            </a:avLst>
          </a:prstGeom>
          <a:gradFill rotWithShape="1">
            <a:gsLst>
              <a:gs pos="0">
                <a:srgbClr val="00B05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5" name="AutoShape 10" descr="Темный диагональный 2"/>
          <p:cNvSpPr>
            <a:spLocks noChangeArrowheads="1"/>
          </p:cNvSpPr>
          <p:nvPr/>
        </p:nvSpPr>
        <p:spPr bwMode="auto">
          <a:xfrm rot="10800000">
            <a:off x="231489" y="1129219"/>
            <a:ext cx="1261536" cy="5453083"/>
          </a:xfrm>
          <a:prstGeom prst="roundRect">
            <a:avLst>
              <a:gd name="adj" fmla="val 9284"/>
            </a:avLst>
          </a:prstGeom>
          <a:pattFill prst="dkUpDiag">
            <a:fgClr>
              <a:srgbClr val="66CCFF">
                <a:alpha val="39999"/>
              </a:srgbClr>
            </a:fgClr>
            <a:bgClr>
              <a:srgbClr val="0099FF">
                <a:alpha val="39999"/>
              </a:srgbClr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6" name="AutoShape 25" descr="Темный диагональный 2"/>
          <p:cNvSpPr>
            <a:spLocks noChangeArrowheads="1"/>
          </p:cNvSpPr>
          <p:nvPr/>
        </p:nvSpPr>
        <p:spPr bwMode="auto">
          <a:xfrm rot="10800000">
            <a:off x="249383" y="203201"/>
            <a:ext cx="1261533" cy="906463"/>
          </a:xfrm>
          <a:prstGeom prst="roundRect">
            <a:avLst>
              <a:gd name="adj" fmla="val 16667"/>
            </a:avLst>
          </a:prstGeom>
          <a:pattFill prst="dkUpDiag">
            <a:fgClr>
              <a:schemeClr val="bg1">
                <a:lumMod val="65000"/>
                <a:alpha val="39999"/>
              </a:schemeClr>
            </a:fgClr>
            <a:bgClr>
              <a:schemeClr val="bg1">
                <a:alpha val="39999"/>
              </a:schemeClr>
            </a:bgClr>
          </a:patt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-24384" y="97258"/>
            <a:ext cx="1844718" cy="916428"/>
            <a:chOff x="-24384" y="97258"/>
            <a:chExt cx="1844718" cy="916428"/>
          </a:xfrm>
        </p:grpSpPr>
        <p:sp>
          <p:nvSpPr>
            <p:cNvPr id="66" name="TextBox 65"/>
            <p:cNvSpPr txBox="1"/>
            <p:nvPr/>
          </p:nvSpPr>
          <p:spPr>
            <a:xfrm>
              <a:off x="-24384" y="97258"/>
              <a:ext cx="18447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Garamond" panose="02020404030301010803" pitchFamily="18" charset="0"/>
                  <a:ea typeface="Cambria Math" panose="02040503050406030204" pitchFamily="18" charset="0"/>
                </a:rPr>
                <a:t>ИРО</a:t>
              </a:r>
              <a:endPara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aramond" panose="02020404030301010803" pitchFamily="18" charset="0"/>
                <a:ea typeface="Cambria Math" panose="02040503050406030204" pitchFamily="18" charset="0"/>
              </a:endParaRPr>
            </a:p>
          </p:txBody>
        </p:sp>
        <p:pic>
          <p:nvPicPr>
            <p:cNvPr id="67" name="Picture 2" descr="T:\!Логотипы ИРО\brandbook-6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667"/>
            <a:stretch/>
          </p:blipFill>
          <p:spPr bwMode="auto">
            <a:xfrm>
              <a:off x="109235" y="691915"/>
              <a:ext cx="1567080" cy="321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2" descr="C:\Users\shelagin\Pictures\fon333.png"/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 l="23612" t="35180" r="13673" b="27141"/>
          <a:stretch/>
        </p:blipFill>
        <p:spPr bwMode="auto">
          <a:xfrm>
            <a:off x="1596766" y="347822"/>
            <a:ext cx="9993254" cy="6057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5571956" y="5985464"/>
            <a:ext cx="2042874" cy="41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:\c639b43f9d9ac44205a4abdf828990d4.png"/>
          <p:cNvPicPr>
            <a:picLocks noChangeAspect="1" noChangeArrowheads="1"/>
          </p:cNvPicPr>
          <p:nvPr/>
        </p:nvPicPr>
        <p:blipFill>
          <a:blip r:embed="rId6" cstate="print"/>
          <a:srcRect b="10930"/>
          <a:stretch>
            <a:fillRect/>
          </a:stretch>
        </p:blipFill>
        <p:spPr bwMode="auto">
          <a:xfrm>
            <a:off x="1407273" y="-215899"/>
            <a:ext cx="7560839" cy="673446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Прямоугольник 17"/>
          <p:cNvSpPr/>
          <p:nvPr/>
        </p:nvSpPr>
        <p:spPr>
          <a:xfrm>
            <a:off x="2261062" y="1238596"/>
            <a:ext cx="5474419" cy="4154984"/>
          </a:xfrm>
          <a:prstGeom prst="rect">
            <a:avLst/>
          </a:prstGeom>
          <a:solidFill>
            <a:schemeClr val="accent3">
              <a:lumMod val="40000"/>
              <a:lumOff val="60000"/>
              <a:alpha val="73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/>
              <a:t>Разработка (доработка) «Дорожной карты» внедрения и реализации принятых концепций учебных предметов (предметных областей) на региональном </a:t>
            </a:r>
            <a:r>
              <a:rPr lang="ru-RU" sz="3200" dirty="0" smtClean="0"/>
              <a:t>уровне:</a:t>
            </a:r>
            <a:endParaRPr lang="ru-RU" altLang="ru-RU" sz="3200" b="1" dirty="0"/>
          </a:p>
          <a:p>
            <a:pPr lvl="0"/>
            <a:endParaRPr lang="ru-RU" sz="40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8142097" y="3058272"/>
            <a:ext cx="24470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n>
                  <a:solidFill>
                    <a:srgbClr val="C00000"/>
                  </a:solidFill>
                </a:ln>
              </a:rPr>
              <a:t>НАПРАВЛЕНИЕ 2 </a:t>
            </a:r>
            <a:endParaRPr lang="ru-RU" sz="2400" dirty="0">
              <a:ln>
                <a:solidFill>
                  <a:srgbClr val="C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73790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 descr="Темный диагональный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pattFill prst="dkDnDiag">
            <a:fgClr>
              <a:srgbClr val="E8E8E8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051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250" y="-215899"/>
            <a:ext cx="12628035" cy="716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2" name="Group 7"/>
          <p:cNvGrpSpPr>
            <a:grpSpLocks/>
          </p:cNvGrpSpPr>
          <p:nvPr/>
        </p:nvGrpSpPr>
        <p:grpSpPr bwMode="auto">
          <a:xfrm>
            <a:off x="262467" y="200025"/>
            <a:ext cx="1261533" cy="920750"/>
            <a:chOff x="68" y="70"/>
            <a:chExt cx="596" cy="580"/>
          </a:xfrm>
        </p:grpSpPr>
        <p:sp>
          <p:nvSpPr>
            <p:cNvPr id="2070" name="AutoShape 8"/>
            <p:cNvSpPr>
              <a:spLocks noChangeArrowheads="1"/>
            </p:cNvSpPr>
            <p:nvPr/>
          </p:nvSpPr>
          <p:spPr bwMode="auto">
            <a:xfrm>
              <a:off x="68" y="70"/>
              <a:ext cx="596" cy="57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71" name="Rectangle 9"/>
            <p:cNvSpPr>
              <a:spLocks noChangeArrowheads="1"/>
            </p:cNvSpPr>
            <p:nvPr/>
          </p:nvSpPr>
          <p:spPr bwMode="auto">
            <a:xfrm>
              <a:off x="68" y="514"/>
              <a:ext cx="596" cy="136"/>
            </a:xfrm>
            <a:prstGeom prst="rect">
              <a:avLst/>
            </a:prstGeom>
            <a:solidFill>
              <a:schemeClr val="bg1">
                <a:lumMod val="75000"/>
                <a:alpha val="86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053" name="Rectangle 11"/>
          <p:cNvSpPr>
            <a:spLocks noChangeArrowheads="1"/>
          </p:cNvSpPr>
          <p:nvPr/>
        </p:nvSpPr>
        <p:spPr bwMode="auto">
          <a:xfrm rot="10800000">
            <a:off x="262466" y="1146175"/>
            <a:ext cx="1230559" cy="1287463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4" name="AutoShape 23"/>
          <p:cNvSpPr>
            <a:spLocks noChangeArrowheads="1"/>
          </p:cNvSpPr>
          <p:nvPr/>
        </p:nvSpPr>
        <p:spPr bwMode="auto">
          <a:xfrm rot="10800000">
            <a:off x="231493" y="1129240"/>
            <a:ext cx="1261533" cy="5453063"/>
          </a:xfrm>
          <a:prstGeom prst="roundRect">
            <a:avLst>
              <a:gd name="adj" fmla="val 4586"/>
            </a:avLst>
          </a:prstGeom>
          <a:gradFill rotWithShape="1">
            <a:gsLst>
              <a:gs pos="0">
                <a:srgbClr val="00B05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5" name="AutoShape 10" descr="Темный диагональный 2"/>
          <p:cNvSpPr>
            <a:spLocks noChangeArrowheads="1"/>
          </p:cNvSpPr>
          <p:nvPr/>
        </p:nvSpPr>
        <p:spPr bwMode="auto">
          <a:xfrm rot="10800000">
            <a:off x="231489" y="1146175"/>
            <a:ext cx="1261536" cy="5453083"/>
          </a:xfrm>
          <a:prstGeom prst="roundRect">
            <a:avLst>
              <a:gd name="adj" fmla="val 9284"/>
            </a:avLst>
          </a:prstGeom>
          <a:pattFill prst="dkUpDiag">
            <a:fgClr>
              <a:srgbClr val="66CCFF">
                <a:alpha val="39999"/>
              </a:srgbClr>
            </a:fgClr>
            <a:bgClr>
              <a:srgbClr val="0099FF">
                <a:alpha val="39999"/>
              </a:srgbClr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6" name="AutoShape 25" descr="Темный диагональный 2"/>
          <p:cNvSpPr>
            <a:spLocks noChangeArrowheads="1"/>
          </p:cNvSpPr>
          <p:nvPr/>
        </p:nvSpPr>
        <p:spPr bwMode="auto">
          <a:xfrm rot="10800000">
            <a:off x="249383" y="203201"/>
            <a:ext cx="1261533" cy="906463"/>
          </a:xfrm>
          <a:prstGeom prst="roundRect">
            <a:avLst>
              <a:gd name="adj" fmla="val 16667"/>
            </a:avLst>
          </a:prstGeom>
          <a:pattFill prst="dkUpDiag">
            <a:fgClr>
              <a:schemeClr val="bg1">
                <a:lumMod val="65000"/>
                <a:alpha val="39999"/>
              </a:schemeClr>
            </a:fgClr>
            <a:bgClr>
              <a:schemeClr val="bg1">
                <a:alpha val="39999"/>
              </a:schemeClr>
            </a:bgClr>
          </a:patt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-24384" y="97258"/>
            <a:ext cx="1844718" cy="916428"/>
            <a:chOff x="-24384" y="97258"/>
            <a:chExt cx="1844718" cy="916428"/>
          </a:xfrm>
        </p:grpSpPr>
        <p:sp>
          <p:nvSpPr>
            <p:cNvPr id="66" name="TextBox 65"/>
            <p:cNvSpPr txBox="1"/>
            <p:nvPr/>
          </p:nvSpPr>
          <p:spPr>
            <a:xfrm>
              <a:off x="-24384" y="97258"/>
              <a:ext cx="18447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Garamond" panose="02020404030301010803" pitchFamily="18" charset="0"/>
                  <a:ea typeface="Cambria Math" panose="02040503050406030204" pitchFamily="18" charset="0"/>
                </a:rPr>
                <a:t>ИРО</a:t>
              </a:r>
              <a:endPara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aramond" panose="02020404030301010803" pitchFamily="18" charset="0"/>
                <a:ea typeface="Cambria Math" panose="02040503050406030204" pitchFamily="18" charset="0"/>
              </a:endParaRPr>
            </a:p>
          </p:txBody>
        </p:sp>
        <p:pic>
          <p:nvPicPr>
            <p:cNvPr id="67" name="Picture 2" descr="T:\!Логотипы ИРО\brandbook-6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667"/>
            <a:stretch/>
          </p:blipFill>
          <p:spPr bwMode="auto">
            <a:xfrm>
              <a:off x="109235" y="691915"/>
              <a:ext cx="1567080" cy="321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2" descr="C:\Users\shelagin\Pictures\fon333.png"/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 l="23612" t="35180" r="13673" b="27141"/>
          <a:stretch/>
        </p:blipFill>
        <p:spPr bwMode="auto">
          <a:xfrm>
            <a:off x="1633173" y="200025"/>
            <a:ext cx="9993254" cy="6057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5571956" y="5985464"/>
            <a:ext cx="2042874" cy="41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3"/>
          <p:cNvSpPr txBox="1">
            <a:spLocks/>
          </p:cNvSpPr>
          <p:nvPr/>
        </p:nvSpPr>
        <p:spPr bwMode="auto">
          <a:xfrm>
            <a:off x="1833419" y="273426"/>
            <a:ext cx="8922486" cy="946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2500" b="1" dirty="0">
                <a:solidFill>
                  <a:srgbClr val="008080"/>
                </a:solidFill>
                <a:latin typeface="Cambria" pitchFamily="18" charset="0"/>
              </a:rPr>
              <a:t>ОТЧЕТНЫЕ  ПОКАЗАТЕЛИ ЗА  </a:t>
            </a:r>
            <a:r>
              <a:rPr lang="ru-RU" altLang="ru-RU" sz="2500" b="1" dirty="0" smtClean="0">
                <a:solidFill>
                  <a:srgbClr val="008080"/>
                </a:solidFill>
                <a:latin typeface="Cambria" pitchFamily="18" charset="0"/>
              </a:rPr>
              <a:t>2020 </a:t>
            </a:r>
            <a:r>
              <a:rPr lang="ru-RU" altLang="ru-RU" sz="2500" b="1" dirty="0">
                <a:solidFill>
                  <a:srgbClr val="008080"/>
                </a:solidFill>
                <a:latin typeface="Cambria" pitchFamily="18" charset="0"/>
              </a:rPr>
              <a:t>год </a:t>
            </a:r>
            <a:endParaRPr lang="ru-RU" altLang="ru-RU" sz="2500" b="1" dirty="0" smtClean="0">
              <a:solidFill>
                <a:srgbClr val="008080"/>
              </a:solidFill>
              <a:latin typeface="Cambria" pitchFamily="18" charset="0"/>
            </a:endParaRPr>
          </a:p>
          <a:p>
            <a:pPr algn="ctr"/>
            <a:r>
              <a:rPr lang="ru-RU" altLang="ru-RU" sz="2500" b="1" dirty="0" smtClean="0">
                <a:solidFill>
                  <a:srgbClr val="008080"/>
                </a:solidFill>
                <a:latin typeface="Cambria" pitchFamily="18" charset="0"/>
              </a:rPr>
              <a:t>(</a:t>
            </a:r>
            <a:r>
              <a:rPr lang="ru-RU" altLang="ru-RU" sz="2500" b="1" dirty="0">
                <a:solidFill>
                  <a:srgbClr val="008080"/>
                </a:solidFill>
                <a:latin typeface="Cambria" pitchFamily="18" charset="0"/>
              </a:rPr>
              <a:t>направление </a:t>
            </a:r>
            <a:r>
              <a:rPr lang="ru-RU" altLang="ru-RU" sz="2500" b="1" dirty="0" smtClean="0">
                <a:solidFill>
                  <a:srgbClr val="008080"/>
                </a:solidFill>
                <a:latin typeface="Cambria" pitchFamily="18" charset="0"/>
              </a:rPr>
              <a:t>2)</a:t>
            </a:r>
            <a:endParaRPr lang="ru-RU" altLang="ru-RU" sz="2500" b="1" dirty="0">
              <a:solidFill>
                <a:srgbClr val="008080"/>
              </a:solidFill>
              <a:latin typeface="Cambria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5" t="22305" r="25743" b="6351"/>
          <a:stretch/>
        </p:blipFill>
        <p:spPr>
          <a:xfrm>
            <a:off x="670503" y="1921083"/>
            <a:ext cx="6639698" cy="4036540"/>
          </a:xfrm>
          <a:prstGeom prst="rect">
            <a:avLst/>
          </a:prstGeom>
        </p:spPr>
      </p:pic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3104333282"/>
              </p:ext>
            </p:extLst>
          </p:nvPr>
        </p:nvGraphicFramePr>
        <p:xfrm>
          <a:off x="4864224" y="1599526"/>
          <a:ext cx="6244827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75323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3682</TotalTime>
  <Words>821</Words>
  <Application>Microsoft Office PowerPoint</Application>
  <PresentationFormat>Широкоэкранный</PresentationFormat>
  <Paragraphs>108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Cambria</vt:lpstr>
      <vt:lpstr>Cambria Math</vt:lpstr>
      <vt:lpstr>Garamond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Людмила Алексеевна</cp:lastModifiedBy>
  <cp:revision>225</cp:revision>
  <cp:lastPrinted>2018-04-12T07:06:22Z</cp:lastPrinted>
  <dcterms:created xsi:type="dcterms:W3CDTF">2017-04-16T19:05:08Z</dcterms:created>
  <dcterms:modified xsi:type="dcterms:W3CDTF">2020-04-30T09:49:13Z</dcterms:modified>
</cp:coreProperties>
</file>